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5" r:id="rId12"/>
    <p:sldId id="267" r:id="rId13"/>
    <p:sldId id="268" r:id="rId14"/>
    <p:sldId id="288" r:id="rId15"/>
    <p:sldId id="269" r:id="rId16"/>
    <p:sldId id="270" r:id="rId17"/>
    <p:sldId id="271" r:id="rId18"/>
    <p:sldId id="272" r:id="rId19"/>
    <p:sldId id="290" r:id="rId20"/>
    <p:sldId id="273" r:id="rId21"/>
    <p:sldId id="274" r:id="rId22"/>
    <p:sldId id="275" r:id="rId23"/>
    <p:sldId id="292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94" r:id="rId32"/>
    <p:sldId id="283" r:id="rId33"/>
    <p:sldId id="284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EEFE"/>
    <a:srgbClr val="96EAFE"/>
    <a:srgbClr val="7C5989"/>
    <a:srgbClr val="000066"/>
    <a:srgbClr val="4D6B89"/>
    <a:srgbClr val="384E64"/>
    <a:srgbClr val="274E75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>
      <p:cViewPr varScale="1">
        <p:scale>
          <a:sx n="51" d="100"/>
          <a:sy n="51" d="100"/>
        </p:scale>
        <p:origin x="-5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5E5FA0C-A6E4-412A-8585-C68ED1A884AD}" type="datetimeFigureOut">
              <a:rPr lang="en-US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3B63DB3-9297-4706-AFEC-9519D44E0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14600"/>
            <a:ext cx="9144000" cy="9144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79800"/>
            <a:ext cx="9144000" cy="6350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21907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4198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219200"/>
            <a:ext cx="3695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219200"/>
            <a:ext cx="3695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066800"/>
            <a:ext cx="7620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066800"/>
            <a:ext cx="762000" cy="5257800"/>
          </a:xfrm>
          <a:prstGeom prst="rect">
            <a:avLst/>
          </a:prstGeom>
          <a:noFill/>
          <a:ln w="190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8382000" y="1066800"/>
            <a:ext cx="762000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rot="5400000">
            <a:off x="4305300" y="2019300"/>
            <a:ext cx="533400" cy="9144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 rot="5400000">
            <a:off x="4038600" y="-4038600"/>
            <a:ext cx="1066800" cy="914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3124200"/>
            <a:ext cx="5562600" cy="9144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Media training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886200"/>
            <a:ext cx="4648200" cy="635000"/>
          </a:xfrm>
        </p:spPr>
        <p:txBody>
          <a:bodyPr/>
          <a:lstStyle/>
          <a:p>
            <a:pPr algn="l" eaLnBrk="1" hangingPunct="1"/>
            <a:r>
              <a:rPr lang="en-US" smtClean="0"/>
              <a:t>March 25, </a:t>
            </a:r>
            <a:r>
              <a:rPr lang="en-US" dirty="0" smtClean="0"/>
              <a:t>2013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1: Don’t mistrust the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This man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Or, to be fair …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lew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143000"/>
            <a:ext cx="3429000" cy="4572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1: Don’t mistrust the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This man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Anthony CU theC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676400"/>
            <a:ext cx="6502400" cy="36576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1: Don’t mistrust the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cut them some slack … though do </a:t>
            </a:r>
            <a:r>
              <a:rPr lang="en-US" b="1" dirty="0" smtClean="0"/>
              <a:t>ALWAYS tell the PIO when </a:t>
            </a:r>
            <a:r>
              <a:rPr lang="en-US" dirty="0" smtClean="0"/>
              <a:t>an error is reported and </a:t>
            </a:r>
            <a:r>
              <a:rPr lang="en-US" b="1" dirty="0" smtClean="0"/>
              <a:t>a correction is needed.</a:t>
            </a:r>
            <a:endParaRPr lang="en-US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1: Don’t mistrust the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Remember: They help us </a:t>
            </a:r>
            <a:r>
              <a:rPr lang="en-US" b="1" dirty="0" smtClean="0"/>
              <a:t>AT LEAST </a:t>
            </a:r>
            <a:r>
              <a:rPr lang="en-US" dirty="0" smtClean="0"/>
              <a:t>as much as we help them. (And in actuality, they help us </a:t>
            </a:r>
            <a:r>
              <a:rPr lang="en-US" b="1" dirty="0" smtClean="0"/>
              <a:t>FAR MORE</a:t>
            </a:r>
            <a:r>
              <a:rPr lang="en-US" dirty="0" smtClean="0"/>
              <a:t>.)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Lesson 2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b="1" u="sng" dirty="0" smtClean="0"/>
          </a:p>
          <a:p>
            <a:pPr algn="ctr">
              <a:buNone/>
            </a:pPr>
            <a:endParaRPr lang="en-US" b="1" u="sng" dirty="0" smtClean="0"/>
          </a:p>
          <a:p>
            <a:pPr algn="ctr">
              <a:buNone/>
            </a:pPr>
            <a:endParaRPr lang="en-US" b="1" u="sng" dirty="0" smtClean="0"/>
          </a:p>
          <a:p>
            <a:pPr algn="ctr">
              <a:buNone/>
            </a:pPr>
            <a:r>
              <a:rPr lang="en-US" sz="4400" b="1" u="sng" dirty="0" smtClean="0"/>
              <a:t>Answering the tough question</a:t>
            </a:r>
            <a:endParaRPr lang="en-US" sz="4400" b="1" u="sng" dirty="0"/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2: Answering the tough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honestly.</a:t>
            </a:r>
          </a:p>
          <a:p>
            <a:endParaRPr lang="en-US" dirty="0"/>
          </a:p>
        </p:txBody>
      </p:sp>
      <p:pic>
        <p:nvPicPr>
          <p:cNvPr id="4" name="Picture 3" descr="Abraham_Lincoln_head_on_shoulders_needlep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0322" y="1554480"/>
            <a:ext cx="3437962" cy="4572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2: Answering the tough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“No comment.” </a:t>
            </a:r>
          </a:p>
          <a:p>
            <a:endParaRPr lang="en-US" dirty="0"/>
          </a:p>
        </p:txBody>
      </p:sp>
      <p:pic>
        <p:nvPicPr>
          <p:cNvPr id="4" name="Picture 3" descr="circle-with-slas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645920"/>
            <a:ext cx="4206240" cy="420624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2: Answering the tough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is, however, all right not to know …</a:t>
            </a:r>
          </a:p>
          <a:p>
            <a:r>
              <a:rPr lang="en-US" dirty="0" smtClean="0"/>
              <a:t>And to say so …</a:t>
            </a:r>
          </a:p>
          <a:p>
            <a:r>
              <a:rPr lang="en-US" dirty="0" smtClean="0"/>
              <a:t>Only without saying, “I don’t know.” 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Alternatives:</a:t>
            </a:r>
          </a:p>
          <a:p>
            <a:r>
              <a:rPr lang="en-US" dirty="0" smtClean="0"/>
              <a:t>“Let me get back to you on that.”</a:t>
            </a:r>
          </a:p>
          <a:p>
            <a:r>
              <a:rPr lang="en-US" dirty="0" smtClean="0"/>
              <a:t>“I’d like to double-check my facts before answering that.”</a:t>
            </a:r>
          </a:p>
          <a:p>
            <a:r>
              <a:rPr lang="en-US" dirty="0" smtClean="0"/>
              <a:t>“That’s a good question. Let me look into that.” 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2: Answering the tough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Be dispassionate</a:t>
            </a:r>
            <a:r>
              <a:rPr lang="en-US" dirty="0" smtClean="0"/>
              <a:t>. You’ll be less likely to saying something you (and your boss … and the organization) regret. </a:t>
            </a:r>
          </a:p>
          <a:p>
            <a:endParaRPr lang="en-US" dirty="0" smtClean="0"/>
          </a:p>
          <a:p>
            <a:r>
              <a:rPr lang="en-US" dirty="0" smtClean="0"/>
              <a:t>Don’t be glib about serious subjects. </a:t>
            </a:r>
            <a:r>
              <a:rPr lang="en-US" b="1" dirty="0" smtClean="0"/>
              <a:t>Serious subjects demand sobriety. </a:t>
            </a:r>
          </a:p>
          <a:p>
            <a:endParaRPr lang="en-US" dirty="0" smtClean="0"/>
          </a:p>
          <a:p>
            <a:r>
              <a:rPr lang="en-US" b="1" dirty="0" smtClean="0"/>
              <a:t>Email interviews</a:t>
            </a:r>
            <a:r>
              <a:rPr lang="en-US" dirty="0" smtClean="0"/>
              <a:t>: They are time-consuming, but can help avoid confusion.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Lesson 3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b="1" u="sng" dirty="0" smtClean="0"/>
          </a:p>
          <a:p>
            <a:pPr algn="ctr">
              <a:buNone/>
            </a:pPr>
            <a:endParaRPr lang="en-US" b="1" u="sng" dirty="0" smtClean="0"/>
          </a:p>
          <a:p>
            <a:pPr algn="ctr">
              <a:buNone/>
            </a:pPr>
            <a:endParaRPr lang="en-US" b="1" u="sng" dirty="0" smtClean="0"/>
          </a:p>
          <a:p>
            <a:pPr algn="ctr">
              <a:buNone/>
            </a:pPr>
            <a:r>
              <a:rPr lang="en-US" sz="4400" b="1" u="sng" dirty="0" smtClean="0"/>
              <a:t>Don’t assume … and talk plainly. </a:t>
            </a:r>
            <a:endParaRPr lang="en-US" sz="4400" b="1" u="sng" dirty="0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Lesson 1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b="1" u="sng" dirty="0" smtClean="0"/>
          </a:p>
          <a:p>
            <a:pPr algn="ctr">
              <a:buNone/>
            </a:pPr>
            <a:endParaRPr lang="en-US" b="1" u="sng" dirty="0" smtClean="0"/>
          </a:p>
          <a:p>
            <a:pPr algn="ctr">
              <a:buNone/>
            </a:pPr>
            <a:endParaRPr lang="en-US" b="1" u="sng" dirty="0" smtClean="0"/>
          </a:p>
          <a:p>
            <a:pPr algn="ctr">
              <a:buNone/>
            </a:pPr>
            <a:r>
              <a:rPr lang="en-US" sz="4400" b="1" u="sng" dirty="0" smtClean="0"/>
              <a:t>Don’t mistrust the media. </a:t>
            </a:r>
            <a:endParaRPr lang="en-US" sz="4400" b="1" u="sng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3: Don’t assume … and talk plainly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Reporters don’t share your expertise and institutional knowledge.</a:t>
            </a:r>
            <a:r>
              <a:rPr lang="en-US" dirty="0" smtClean="0"/>
              <a:t> Don’t assume they have a base level of understanding about the story they’ve been assigned. </a:t>
            </a:r>
          </a:p>
          <a:p>
            <a:r>
              <a:rPr lang="en-US" b="1" dirty="0" smtClean="0"/>
              <a:t>Don’t use acronyms, jargon and technical language</a:t>
            </a:r>
            <a:r>
              <a:rPr lang="en-US" dirty="0" smtClean="0"/>
              <a:t>: The COSADC recommends that a Section 108 loan be leveraged against CDBG funds backed by a CO so the TIRZ can invest in an ion exchange plant that will be located in a PDD or a CG zone that is adjacent to the MPO facility, which houses an SAPD officer assigned to Sector 3 by CID. (Have you filled out a PAF?)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3: Don’t assume … and talk plainly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like Denzel in “Philadelphia”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“Now explain it to me like I’m a 4-year-old.” </a:t>
            </a:r>
          </a:p>
          <a:p>
            <a:endParaRPr lang="en-US" dirty="0"/>
          </a:p>
        </p:txBody>
      </p:sp>
      <p:pic>
        <p:nvPicPr>
          <p:cNvPr id="4" name="Picture 3" descr="denz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0240" y="1554480"/>
            <a:ext cx="5486400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3: Don’t assume … and talk plainly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Ask: “Does that make sense?” </a:t>
            </a:r>
            <a:r>
              <a:rPr lang="en-US" dirty="0" smtClean="0"/>
              <a:t>Then pay attention to non-verbal cues.</a:t>
            </a:r>
          </a:p>
          <a:p>
            <a:endParaRPr lang="en-US" dirty="0" smtClean="0"/>
          </a:p>
          <a:p>
            <a:r>
              <a:rPr lang="en-US" b="1" dirty="0" smtClean="0"/>
              <a:t>Slow down </a:t>
            </a:r>
            <a:r>
              <a:rPr lang="en-US" dirty="0" smtClean="0"/>
              <a:t>when talking to newspaper reporters. </a:t>
            </a:r>
          </a:p>
          <a:p>
            <a:endParaRPr lang="en-US" dirty="0" smtClean="0"/>
          </a:p>
          <a:p>
            <a:r>
              <a:rPr lang="en-US" dirty="0" smtClean="0"/>
              <a:t>Using these tips should help </a:t>
            </a:r>
            <a:r>
              <a:rPr lang="en-US" b="1" dirty="0" smtClean="0"/>
              <a:t>minimize errors and misquotes.</a:t>
            </a:r>
            <a:endParaRPr lang="en-US" b="1" dirty="0"/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Lesson 4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b="1" u="sng" dirty="0" smtClean="0"/>
          </a:p>
          <a:p>
            <a:pPr algn="ctr">
              <a:buNone/>
            </a:pPr>
            <a:endParaRPr lang="en-US" b="1" u="sng" dirty="0" smtClean="0"/>
          </a:p>
          <a:p>
            <a:pPr algn="ctr">
              <a:buNone/>
            </a:pPr>
            <a:endParaRPr lang="en-US" b="1" u="sng" dirty="0" smtClean="0"/>
          </a:p>
          <a:p>
            <a:pPr algn="ctr">
              <a:buNone/>
            </a:pPr>
            <a:r>
              <a:rPr lang="en-US" sz="4400" b="1" u="sng" dirty="0" smtClean="0"/>
              <a:t>Put your best face forward.</a:t>
            </a:r>
            <a:endParaRPr lang="en-US" sz="4400" b="1" u="sng" dirty="0"/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4: Put your best face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Appearances matter on TV. </a:t>
            </a:r>
            <a:r>
              <a:rPr lang="en-US" b="1" dirty="0" smtClean="0"/>
              <a:t>Look professional.</a:t>
            </a:r>
          </a:p>
          <a:p>
            <a:endParaRPr lang="en-US" dirty="0"/>
          </a:p>
        </p:txBody>
      </p:sp>
      <p:pic>
        <p:nvPicPr>
          <p:cNvPr id="4" name="Picture 3" descr="ric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8720" y="1737360"/>
            <a:ext cx="6722482" cy="448056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4: Put your best face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whom you’re representing. At that moment, you’re not …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4: Put your best face forward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You’re …</a:t>
            </a:r>
          </a:p>
          <a:p>
            <a:endParaRPr lang="en-US" dirty="0"/>
          </a:p>
        </p:txBody>
      </p:sp>
      <p:pic>
        <p:nvPicPr>
          <p:cNvPr id="6" name="Picture 5" descr="slew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097280"/>
            <a:ext cx="3429000" cy="4572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4: Put your best face forward</a:t>
            </a:r>
            <a:endParaRPr lang="en-US" dirty="0"/>
          </a:p>
        </p:txBody>
      </p:sp>
      <p:pic>
        <p:nvPicPr>
          <p:cNvPr id="4" name="Content Placeholder 3" descr="city logo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1279" y="1188720"/>
            <a:ext cx="5032686" cy="5029200"/>
          </a:xfrm>
        </p:spPr>
      </p:pic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4: Put your best face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An interview is an opportunity to inspire public confidence in us. </a:t>
            </a:r>
            <a:endParaRPr lang="en-US" b="1" dirty="0"/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4: Put your best face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There’s no need to be nervous.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An interview is just a conversation … likely over something you’re knowledgeable &amp; passionate about.</a:t>
            </a:r>
            <a:endParaRPr lang="en-US" dirty="0"/>
          </a:p>
        </p:txBody>
      </p:sp>
      <p:pic>
        <p:nvPicPr>
          <p:cNvPr id="4" name="Picture 3" descr="Lance-Oprah_2458597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5920" y="1554480"/>
            <a:ext cx="5844624" cy="36576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Lesson 1: Don’t mistrust the media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This man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is no more out to get you than …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5" name="Picture 4" descr="ti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8880" y="1463040"/>
            <a:ext cx="3795869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4: Put your best face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Look at the interviewer</a:t>
            </a:r>
            <a:r>
              <a:rPr lang="en-US" dirty="0" smtClean="0"/>
              <a:t>, not the camera.</a:t>
            </a:r>
          </a:p>
          <a:p>
            <a:r>
              <a:rPr lang="en-US" b="1" dirty="0" smtClean="0"/>
              <a:t>Smile</a:t>
            </a:r>
            <a:r>
              <a:rPr lang="en-US" dirty="0" smtClean="0"/>
              <a:t> when appropriate.</a:t>
            </a:r>
          </a:p>
          <a:p>
            <a:endParaRPr lang="en-US" dirty="0"/>
          </a:p>
        </p:txBody>
      </p:sp>
      <p:pic>
        <p:nvPicPr>
          <p:cNvPr id="4" name="Picture 3" descr="IMG_75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3040" y="2103120"/>
            <a:ext cx="6172200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Lesson 5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b="1" u="sng" dirty="0" smtClean="0"/>
          </a:p>
          <a:p>
            <a:pPr algn="ctr">
              <a:buNone/>
            </a:pPr>
            <a:endParaRPr lang="en-US" b="1" u="sng" dirty="0" smtClean="0"/>
          </a:p>
          <a:p>
            <a:pPr algn="ctr">
              <a:buNone/>
            </a:pPr>
            <a:endParaRPr lang="en-US" b="1" u="sng" dirty="0" smtClean="0"/>
          </a:p>
          <a:p>
            <a:pPr algn="ctr">
              <a:buNone/>
            </a:pPr>
            <a:r>
              <a:rPr lang="en-US" sz="4400" b="1" u="sng" dirty="0" smtClean="0"/>
              <a:t>Use your Public Information Office.</a:t>
            </a:r>
            <a:endParaRPr lang="en-US" sz="4400" b="1" u="sng" dirty="0"/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5: Use your Public Information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help you </a:t>
            </a:r>
            <a:r>
              <a:rPr lang="en-US" b="1" dirty="0" smtClean="0"/>
              <a:t>shape your message </a:t>
            </a:r>
            <a:r>
              <a:rPr lang="en-US" dirty="0" smtClean="0"/>
              <a:t>so it is </a:t>
            </a:r>
            <a:r>
              <a:rPr lang="en-US" b="1" dirty="0" smtClean="0"/>
              <a:t>focused and polished. </a:t>
            </a:r>
            <a:r>
              <a:rPr lang="en-US" dirty="0" smtClean="0"/>
              <a:t>To excel at an interview, you must </a:t>
            </a:r>
            <a:r>
              <a:rPr lang="en-US" b="1" dirty="0" smtClean="0"/>
              <a:t>know what you want to communicate and accomplish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can help </a:t>
            </a:r>
            <a:r>
              <a:rPr lang="en-US" b="1" dirty="0" smtClean="0"/>
              <a:t>craft a media plan for </a:t>
            </a:r>
            <a:r>
              <a:rPr lang="en-US" dirty="0" smtClean="0"/>
              <a:t>getting your message out to </a:t>
            </a:r>
            <a:r>
              <a:rPr lang="en-US" b="1" dirty="0" smtClean="0"/>
              <a:t>the widest audience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We WON’T ask someone to do an interview if we’re not confident they’ll represent the City well.</a:t>
            </a:r>
          </a:p>
          <a:p>
            <a:r>
              <a:rPr lang="en-US" dirty="0" smtClean="0"/>
              <a:t>We’re happy to sit in on interviews.</a:t>
            </a:r>
          </a:p>
          <a:p>
            <a:r>
              <a:rPr lang="en-US" b="1" dirty="0" smtClean="0"/>
              <a:t>We’re here to make you and the City look good.</a:t>
            </a:r>
            <a:endParaRPr lang="en-US" b="1" dirty="0"/>
          </a:p>
        </p:txBody>
      </p:sp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(We’d love suggested topics for the next training.)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All of these materials will be posted on the intranet.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1: Don’t mistrust the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This man: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Or …</a:t>
            </a:r>
            <a:endParaRPr lang="en-US" dirty="0"/>
          </a:p>
        </p:txBody>
      </p:sp>
      <p:pic>
        <p:nvPicPr>
          <p:cNvPr id="6" name="Picture 5" descr="f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0320" y="1645920"/>
            <a:ext cx="4023360" cy="402336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1: Don’t mistrust the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This man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Or 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IMG_84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0" y="1645920"/>
            <a:ext cx="6172200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1: Don’t mistrust the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This woman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harl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7442" y="1554480"/>
            <a:ext cx="3618328" cy="4572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1: Don’t mistrust the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Reporters, police officers, code compliance officers and building inspectors </a:t>
            </a:r>
            <a:r>
              <a:rPr lang="en-US" b="1" dirty="0" smtClean="0"/>
              <a:t>all have jobs to do</a:t>
            </a:r>
            <a:r>
              <a:rPr lang="en-US" dirty="0" smtClean="0"/>
              <a:t>. </a:t>
            </a:r>
            <a:r>
              <a:rPr lang="en-US" b="1" dirty="0" smtClean="0"/>
              <a:t>It’s not personal.</a:t>
            </a:r>
            <a:endParaRPr lang="en-US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1: Don’t mistrust the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Be nice.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Adversarial relationships with the media are unwinnable wars.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miley-fa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143000"/>
            <a:ext cx="4114800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1: Don’t mistrust the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understanding. Reporters are human; they make mistakes. Just like …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SA PP 2011">
  <a:themeElements>
    <a:clrScheme name="Cloud skipper design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oud skipper design 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 skipper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 skipper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COSA PP 2011</Template>
  <TotalTime>117</TotalTime>
  <Words>812</Words>
  <Application>Microsoft Office PowerPoint</Application>
  <PresentationFormat>On-screen Show (4:3)</PresentationFormat>
  <Paragraphs>182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COSA PP 2011</vt:lpstr>
      <vt:lpstr>Media training</vt:lpstr>
      <vt:lpstr>Lesson 1</vt:lpstr>
      <vt:lpstr>Lesson 1: Don’t mistrust the media</vt:lpstr>
      <vt:lpstr>Lesson 1: Don’t mistrust the media</vt:lpstr>
      <vt:lpstr>Lesson 1: Don’t mistrust the media</vt:lpstr>
      <vt:lpstr>Lesson 1: Don’t mistrust the media</vt:lpstr>
      <vt:lpstr>Lesson 1: Don’t mistrust the media</vt:lpstr>
      <vt:lpstr>Lesson 1: Don’t mistrust the media</vt:lpstr>
      <vt:lpstr>Lesson 1: Don’t mistrust the media</vt:lpstr>
      <vt:lpstr>Lesson 1: Don’t mistrust the media</vt:lpstr>
      <vt:lpstr>Lesson 1: Don’t mistrust the media</vt:lpstr>
      <vt:lpstr>Lesson 1: Don’t mistrust the media</vt:lpstr>
      <vt:lpstr>Lesson 1: Don’t mistrust the media</vt:lpstr>
      <vt:lpstr>Lesson 2</vt:lpstr>
      <vt:lpstr>Lesson 2: Answering the tough question</vt:lpstr>
      <vt:lpstr>Lesson 2: Answering the tough question</vt:lpstr>
      <vt:lpstr>Lesson 2: Answering the tough question</vt:lpstr>
      <vt:lpstr>Lesson 2: Answering the tough question</vt:lpstr>
      <vt:lpstr>Lesson 3</vt:lpstr>
      <vt:lpstr>Lesson 3: Don’t assume … and talk plainly</vt:lpstr>
      <vt:lpstr>Lesson 3: Don’t assume … and talk plainly</vt:lpstr>
      <vt:lpstr>Lesson 3: Don’t assume … and talk plainly</vt:lpstr>
      <vt:lpstr>Lesson 4</vt:lpstr>
      <vt:lpstr>Lesson 4: Put your best face forward</vt:lpstr>
      <vt:lpstr>Lesson 4: Put your best face forward</vt:lpstr>
      <vt:lpstr>Lesson 4: Put your best face forward</vt:lpstr>
      <vt:lpstr>Lesson 4: Put your best face forward</vt:lpstr>
      <vt:lpstr>Lesson 4: Put your best face forward</vt:lpstr>
      <vt:lpstr>Lesson 4: Put your best face forward</vt:lpstr>
      <vt:lpstr>Lesson 4: Put your best face forward</vt:lpstr>
      <vt:lpstr>Lesson 5</vt:lpstr>
      <vt:lpstr>Lesson 5: Use your Public Information Office</vt:lpstr>
      <vt:lpstr>Questions?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training</dc:title>
  <dc:creator>anthony.wilson</dc:creator>
  <cp:lastModifiedBy>anthony.wilson</cp:lastModifiedBy>
  <cp:revision>26</cp:revision>
  <cp:lastPrinted>1601-01-01T00:00:00Z</cp:lastPrinted>
  <dcterms:created xsi:type="dcterms:W3CDTF">2013-01-30T19:06:57Z</dcterms:created>
  <dcterms:modified xsi:type="dcterms:W3CDTF">2013-03-25T13:43:15Z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TC062560581033</vt:lpwstr>
  </property>
</Properties>
</file>