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74" r:id="rId3"/>
    <p:sldId id="265" r:id="rId4"/>
    <p:sldId id="275" r:id="rId5"/>
    <p:sldId id="276" r:id="rId6"/>
    <p:sldId id="278" r:id="rId7"/>
    <p:sldId id="27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327" autoAdjust="0"/>
  </p:normalViewPr>
  <p:slideViewPr>
    <p:cSldViewPr snapToGrid="0">
      <p:cViewPr varScale="1">
        <p:scale>
          <a:sx n="71" d="100"/>
          <a:sy n="71" d="100"/>
        </p:scale>
        <p:origin x="998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1100" dirty="0" smtClean="0">
                <a:latin typeface="+mn-lt"/>
              </a:rPr>
              <a:t>GovQA:</a:t>
            </a:r>
          </a:p>
          <a:p>
            <a:pPr lvl="1">
              <a:buFontTx/>
              <a:buChar char="-"/>
            </a:pPr>
            <a:endParaRPr lang="en-US" sz="1100" dirty="0">
              <a:latin typeface="+mn-lt"/>
            </a:endParaRPr>
          </a:p>
          <a:p>
            <a:pPr lvl="1">
              <a:buFontTx/>
              <a:buChar char="-"/>
            </a:pPr>
            <a:r>
              <a:rPr lang="en-US" sz="1100" dirty="0" smtClean="0">
                <a:latin typeface="+mn-lt"/>
              </a:rPr>
              <a:t>PIR creator view  </a:t>
            </a:r>
          </a:p>
          <a:p>
            <a:pPr lvl="1">
              <a:buFontTx/>
              <a:buChar char="-"/>
            </a:pPr>
            <a:r>
              <a:rPr lang="en-US" sz="1100" dirty="0" smtClean="0">
                <a:latin typeface="+mn-lt"/>
              </a:rPr>
              <a:t>Staff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r>
              <a:rPr lang="en-US" sz="1100" dirty="0" smtClean="0">
                <a:latin typeface="+mn-lt"/>
              </a:rPr>
              <a:t>Written</a:t>
            </a:r>
            <a:r>
              <a:rPr lang="en-US" sz="1100" baseline="0" dirty="0" smtClean="0">
                <a:latin typeface="+mn-lt"/>
              </a:rPr>
              <a:t> includes </a:t>
            </a:r>
            <a:r>
              <a:rPr lang="en-US" sz="1100" dirty="0" smtClean="0">
                <a:latin typeface="+mn-lt"/>
              </a:rPr>
              <a:t>hard copy or electronic requests</a:t>
            </a:r>
            <a:endParaRPr lang="en-US" sz="1100" dirty="0">
              <a:latin typeface="+mn-lt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7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>
                <a:latin typeface="+mn-lt"/>
              </a:rPr>
              <a:t>No need to provide anything new after the request</a:t>
            </a:r>
          </a:p>
          <a:p>
            <a:endParaRPr lang="en-US" sz="1100" dirty="0" smtClean="0">
              <a:latin typeface="+mn-lt"/>
            </a:endParaRPr>
          </a:p>
          <a:p>
            <a:r>
              <a:rPr lang="en-US" sz="1100" dirty="0" smtClean="0">
                <a:latin typeface="+mn-lt"/>
              </a:rPr>
              <a:t>Deadlines</a:t>
            </a:r>
            <a:r>
              <a:rPr lang="en-US" sz="1100" baseline="0" dirty="0" smtClean="0">
                <a:latin typeface="+mn-lt"/>
              </a:rPr>
              <a:t> are firm, must give specific reasons and request an extension if you CANNOT make the deadline</a:t>
            </a:r>
            <a:endParaRPr lang="en-US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>
                <a:latin typeface="+mn-lt"/>
              </a:rPr>
              <a:t>File attachments will save space</a:t>
            </a:r>
            <a:r>
              <a:rPr lang="en-US" sz="1100" baseline="0" dirty="0" smtClean="0">
                <a:latin typeface="+mn-lt"/>
              </a:rPr>
              <a:t> in your email and on the City’s servers</a:t>
            </a:r>
          </a:p>
          <a:p>
            <a:pPr defTabSz="931774"/>
            <a:r>
              <a:rPr lang="en-US" sz="1100" baseline="0" dirty="0" smtClean="0">
                <a:latin typeface="+mn-lt"/>
              </a:rPr>
              <a:t>Eliminates the need to use file transfer services for files too large to email </a:t>
            </a:r>
            <a:endParaRPr lang="en-US" sz="1100" dirty="0" smtClean="0">
              <a:latin typeface="+mn-lt"/>
            </a:endParaRPr>
          </a:p>
          <a:p>
            <a:endParaRPr lang="en-US" sz="1100" baseline="0" dirty="0" smtClean="0">
              <a:latin typeface="+mn-lt"/>
            </a:endParaRPr>
          </a:p>
          <a:p>
            <a:r>
              <a:rPr lang="en-US" sz="1100" dirty="0" smtClean="0">
                <a:latin typeface="+mn-lt"/>
                <a:cs typeface="Arial" panose="020B0604020202020204" pitchFamily="34" charset="0"/>
              </a:rPr>
              <a:t>Copying - limited use</a:t>
            </a:r>
          </a:p>
          <a:p>
            <a:r>
              <a:rPr lang="en-US" sz="1100" dirty="0" smtClean="0">
                <a:latin typeface="+mn-lt"/>
              </a:rPr>
              <a:t>Redacting - used by Legal and City Clerk only</a:t>
            </a:r>
          </a:p>
          <a:p>
            <a:endParaRPr lang="en-US" sz="1100" dirty="0" smtClean="0">
              <a:latin typeface="+mn-lt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+mn-lt"/>
                <a:cs typeface="Arial" panose="020B0604020202020204" pitchFamily="34" charset="0"/>
              </a:rPr>
              <a:t>Enter all time whether you wish to bill the requestor</a:t>
            </a:r>
            <a:r>
              <a:rPr lang="en-US" sz="1100" baseline="0" dirty="0" smtClean="0">
                <a:latin typeface="+mn-lt"/>
                <a:cs typeface="Arial" panose="020B0604020202020204" pitchFamily="34" charset="0"/>
              </a:rPr>
              <a:t> or not</a:t>
            </a:r>
          </a:p>
          <a:p>
            <a:r>
              <a:rPr lang="en-US" sz="1100" baseline="0" dirty="0" smtClean="0">
                <a:latin typeface="+mn-lt"/>
                <a:cs typeface="Arial" panose="020B0604020202020204" pitchFamily="34" charset="0"/>
              </a:rPr>
              <a:t>Time is needed for City metrics and for state law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6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r>
              <a:rPr lang="en-US" sz="1100" dirty="0" smtClean="0">
                <a:latin typeface="+mn-lt"/>
              </a:rPr>
              <a:t>R</a:t>
            </a:r>
            <a:r>
              <a:rPr lang="en-US" sz="1100" dirty="0" smtClean="0">
                <a:latin typeface="+mn-lt"/>
                <a:cs typeface="Arial" panose="020B0604020202020204" pitchFamily="34" charset="0"/>
              </a:rPr>
              <a:t>espond in notes with the new POC’s name</a:t>
            </a:r>
          </a:p>
          <a:p>
            <a:endParaRPr lang="en-US" sz="1100" dirty="0" smtClean="0">
              <a:latin typeface="+mn-lt"/>
            </a:endParaRPr>
          </a:p>
          <a:p>
            <a:r>
              <a:rPr lang="en-US" sz="1100" dirty="0" smtClean="0">
                <a:latin typeface="+mn-lt"/>
              </a:rPr>
              <a:t>Example of PO and Vendor reports</a:t>
            </a:r>
            <a:r>
              <a:rPr lang="en-US" sz="1100" baseline="0" dirty="0" smtClean="0">
                <a:latin typeface="+mn-lt"/>
              </a:rPr>
              <a:t> for Purchasing</a:t>
            </a:r>
            <a:endParaRPr lang="en-US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5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10/23/2018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823882"/>
          </a:xfrm>
        </p:spPr>
        <p:txBody>
          <a:bodyPr/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PIR Training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4136318"/>
            <a:ext cx="9966960" cy="914400"/>
          </a:xfrm>
        </p:spPr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2018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PIR Training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Brief overview of public information requests</a:t>
            </a:r>
          </a:p>
          <a:p>
            <a:r>
              <a:rPr lang="en-US" dirty="0" smtClean="0"/>
              <a:t>Introduction to GovQA System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Information Requests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673352"/>
            <a:ext cx="9840686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existing information</a:t>
            </a:r>
          </a:p>
          <a:p>
            <a:r>
              <a:rPr lang="en-US" dirty="0"/>
              <a:t>No </a:t>
            </a:r>
            <a:r>
              <a:rPr lang="en-US" dirty="0" smtClean="0"/>
              <a:t>requirement </a:t>
            </a:r>
            <a:r>
              <a:rPr lang="en-US" dirty="0"/>
              <a:t>to answer questions, compile data, create new information, or perform legal research</a:t>
            </a:r>
          </a:p>
          <a:p>
            <a:r>
              <a:rPr lang="en-US" dirty="0" smtClean="0"/>
              <a:t>Must be written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Information Requests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 must provide all documentation that existed when the request was received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Deadlines are established by state law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6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GovQA – Online System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673352"/>
            <a:ext cx="1085088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Emails from San Angelo Public Information Requests</a:t>
            </a:r>
          </a:p>
          <a:p>
            <a:r>
              <a:rPr lang="en-US" dirty="0" smtClean="0"/>
              <a:t>Attach all files through the system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Time entry is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en-US" b="1" dirty="0" smtClean="0"/>
              <a:t>Researching</a:t>
            </a:r>
            <a:r>
              <a:rPr lang="en-US" dirty="0" smtClean="0"/>
              <a:t> - most, if not all, of your time entered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Copying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en-US" dirty="0" smtClean="0"/>
              <a:t>Redacting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0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Closing Remarks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673352"/>
            <a:ext cx="99713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Estimated Go Live is November 1</a:t>
            </a:r>
            <a:r>
              <a:rPr lang="en-US" baseline="30000" dirty="0" smtClean="0"/>
              <a:t>st</a:t>
            </a:r>
            <a:endParaRPr lang="en-US" dirty="0"/>
          </a:p>
          <a:p>
            <a:r>
              <a:rPr lang="en-US" dirty="0" smtClean="0"/>
              <a:t>Assign a backup in GovQA if out of office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not forward system emails</a:t>
            </a:r>
          </a:p>
          <a:p>
            <a:r>
              <a:rPr lang="en-US" dirty="0" smtClean="0"/>
              <a:t>Let us know if some/all of the document should be redacted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Recurring PIRs may be setup in GovQA with deflection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045" y="108490"/>
            <a:ext cx="8541572" cy="659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266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Constantia</vt:lpstr>
      <vt:lpstr>Sheer Blue 16x9</vt:lpstr>
      <vt:lpstr>          PIR Training</vt:lpstr>
      <vt:lpstr>PIR Training</vt:lpstr>
      <vt:lpstr>Public Information Requests</vt:lpstr>
      <vt:lpstr>Public Information Requests</vt:lpstr>
      <vt:lpstr>GovQA – Online System</vt:lpstr>
      <vt:lpstr>Closing Remarks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Antilley, Julia</cp:lastModifiedBy>
  <cp:revision>13</cp:revision>
  <cp:lastPrinted>2018-10-19T19:10:08Z</cp:lastPrinted>
  <dcterms:created xsi:type="dcterms:W3CDTF">2015-11-23T21:06:30Z</dcterms:created>
  <dcterms:modified xsi:type="dcterms:W3CDTF">2018-10-23T19:24:08Z</dcterms:modified>
</cp:coreProperties>
</file>