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EEFE"/>
    <a:srgbClr val="96EAFE"/>
    <a:srgbClr val="7C5989"/>
    <a:srgbClr val="000066"/>
    <a:srgbClr val="4D6B89"/>
    <a:srgbClr val="384E64"/>
    <a:srgbClr val="274E75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4" autoAdjust="0"/>
  </p:normalViewPr>
  <p:slideViewPr>
    <p:cSldViewPr>
      <p:cViewPr varScale="1">
        <p:scale>
          <a:sx n="72" d="100"/>
          <a:sy n="72" d="100"/>
        </p:scale>
        <p:origin x="1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85319773-6751-4E7F-A367-2D64A5C25129}" type="datetimeFigureOut">
              <a:rPr lang="en-US"/>
              <a:pPr>
                <a:defRPr/>
              </a:pPr>
              <a:t>2/26/2014</a:t>
            </a:fld>
            <a:endParaRPr lang="en-US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AEE3655-D376-40F2-ACF9-1608CBE8B3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505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63646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98303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14600"/>
            <a:ext cx="9144000" cy="9144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79800"/>
            <a:ext cx="9144000" cy="6350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858370082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36217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21907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304800"/>
            <a:ext cx="64198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09952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336397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4972613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219200"/>
            <a:ext cx="3695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219200"/>
            <a:ext cx="3695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76621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918384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69984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8087241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2762679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0071319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066800"/>
            <a:ext cx="7620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04800"/>
            <a:ext cx="876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066800"/>
            <a:ext cx="762000" cy="5257800"/>
          </a:xfrm>
          <a:prstGeom prst="rect">
            <a:avLst/>
          </a:prstGeom>
          <a:noFill/>
          <a:ln w="190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8382000" y="1066800"/>
            <a:ext cx="762000" cy="525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 rot="5400000">
            <a:off x="4305300" y="2019300"/>
            <a:ext cx="533400" cy="9144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 rot="5400000">
            <a:off x="4038600" y="-4038600"/>
            <a:ext cx="1066800" cy="914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3124200"/>
            <a:ext cx="5562600" cy="914400"/>
          </a:xfrm>
        </p:spPr>
        <p:txBody>
          <a:bodyPr/>
          <a:lstStyle/>
          <a:p>
            <a:pPr algn="l" eaLnBrk="1" hangingPunct="1"/>
            <a:r>
              <a:rPr lang="en-US" smtClean="0"/>
              <a:t>City Council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3886200"/>
            <a:ext cx="4648200" cy="635000"/>
          </a:xfrm>
        </p:spPr>
        <p:txBody>
          <a:bodyPr/>
          <a:lstStyle/>
          <a:p>
            <a:pPr algn="l" eaLnBrk="1" hangingPunct="1"/>
            <a:r>
              <a:rPr lang="en-US" smtClean="0"/>
              <a:t>March 22, 2011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COSA PP 2011">
  <a:themeElements>
    <a:clrScheme name="Cloud skipper desig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oud skipper design 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 skipper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 skipper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2c COSA PP 2011</Template>
  <TotalTime>1</TotalTime>
  <Words>6</Words>
  <Application>Microsoft Office PowerPoint</Application>
  <PresentationFormat>On-screen Show (4:3)</PresentationFormat>
  <Paragraphs>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COSA PP 2011</vt:lpstr>
      <vt:lpstr>City Council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Council</dc:title>
  <dc:subject/>
  <dc:creator>Deardorff, AJ</dc:creator>
  <cp:keywords/>
  <dc:description/>
  <cp:lastModifiedBy>Deardorff, AJ</cp:lastModifiedBy>
  <cp:revision>1</cp:revision>
  <cp:lastPrinted>1601-01-01T00:00:00Z</cp:lastPrinted>
  <dcterms:created xsi:type="dcterms:W3CDTF">2014-02-26T15:32:56Z</dcterms:created>
  <dcterms:modified xsi:type="dcterms:W3CDTF">2014-02-26T15:34:04Z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TC062560581033</vt:lpwstr>
  </property>
</Properties>
</file>