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3" r:id="rId2"/>
    <p:sldId id="284" r:id="rId3"/>
    <p:sldId id="285" r:id="rId4"/>
    <p:sldId id="296" r:id="rId5"/>
    <p:sldId id="280" r:id="rId6"/>
    <p:sldId id="303" r:id="rId7"/>
    <p:sldId id="301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5590" autoAdjust="0"/>
  </p:normalViewPr>
  <p:slideViewPr>
    <p:cSldViewPr snapToGrid="0">
      <p:cViewPr varScale="1">
        <p:scale>
          <a:sx n="78" d="100"/>
          <a:sy n="78" d="100"/>
        </p:scale>
        <p:origin x="126" y="52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9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8897B0-0B12-4B36-BBD1-D2FCF7FE926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4FDC21-7E41-46C7-A79D-45AB7419F56B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dirty="0" smtClean="0"/>
            <a:t>9 Months</a:t>
          </a:r>
          <a:endParaRPr lang="en-US" b="1" dirty="0"/>
        </a:p>
      </dgm:t>
    </dgm:pt>
    <dgm:pt modelId="{13834477-01A7-469F-9B93-FB2A9F1F7931}" type="parTrans" cxnId="{B9718346-83D7-45E8-85F5-746F15314848}">
      <dgm:prSet/>
      <dgm:spPr/>
      <dgm:t>
        <a:bodyPr/>
        <a:lstStyle/>
        <a:p>
          <a:endParaRPr lang="en-US"/>
        </a:p>
      </dgm:t>
    </dgm:pt>
    <dgm:pt modelId="{56F9A7CE-33F5-4F5B-A2AE-C0447FAC44E2}" type="sibTrans" cxnId="{B9718346-83D7-45E8-85F5-746F15314848}">
      <dgm:prSet/>
      <dgm:spPr/>
      <dgm:t>
        <a:bodyPr/>
        <a:lstStyle/>
        <a:p>
          <a:endParaRPr lang="en-US"/>
        </a:p>
      </dgm:t>
    </dgm:pt>
    <dgm:pt modelId="{42C88388-E5A6-44E5-9840-FEEE58AB7FE2}">
      <dgm:prSet phldrT="[Text]"/>
      <dgm:spPr/>
      <dgm:t>
        <a:bodyPr/>
        <a:lstStyle/>
        <a:p>
          <a:r>
            <a:rPr lang="en-US" dirty="0" smtClean="0"/>
            <a:t>O.H. </a:t>
          </a:r>
          <a:r>
            <a:rPr lang="en-US" dirty="0" err="1" smtClean="0"/>
            <a:t>Ivie</a:t>
          </a:r>
          <a:r>
            <a:rPr lang="en-US" dirty="0" smtClean="0"/>
            <a:t> &amp; Hickory</a:t>
          </a:r>
          <a:endParaRPr lang="en-US" dirty="0"/>
        </a:p>
      </dgm:t>
    </dgm:pt>
    <dgm:pt modelId="{B08C20C2-C9FF-4F59-AF69-A860E3405025}" type="parTrans" cxnId="{65529C3E-3915-49CE-804E-72287E828188}">
      <dgm:prSet/>
      <dgm:spPr/>
      <dgm:t>
        <a:bodyPr/>
        <a:lstStyle/>
        <a:p>
          <a:endParaRPr lang="en-US"/>
        </a:p>
      </dgm:t>
    </dgm:pt>
    <dgm:pt modelId="{ADF67102-3F5F-450C-9BA5-1FB1CD586147}" type="sibTrans" cxnId="{65529C3E-3915-49CE-804E-72287E828188}">
      <dgm:prSet/>
      <dgm:spPr/>
      <dgm:t>
        <a:bodyPr/>
        <a:lstStyle/>
        <a:p>
          <a:endParaRPr lang="en-US"/>
        </a:p>
      </dgm:t>
    </dgm:pt>
    <dgm:pt modelId="{F486F067-1468-4294-8CBD-8224FFC0DF5A}">
      <dgm:prSet phldrT="[Text]"/>
      <dgm:spPr/>
      <dgm:t>
        <a:bodyPr/>
        <a:lstStyle/>
        <a:p>
          <a:r>
            <a:rPr lang="en-US" dirty="0" smtClean="0"/>
            <a:t>March 2016 – December 2016</a:t>
          </a:r>
          <a:endParaRPr lang="en-US" dirty="0"/>
        </a:p>
      </dgm:t>
    </dgm:pt>
    <dgm:pt modelId="{8E617431-0331-44B3-BE82-41E875EF4926}" type="parTrans" cxnId="{4E540528-AA3B-4AE1-ABF0-A865BFC95E31}">
      <dgm:prSet/>
      <dgm:spPr/>
      <dgm:t>
        <a:bodyPr/>
        <a:lstStyle/>
        <a:p>
          <a:endParaRPr lang="en-US"/>
        </a:p>
      </dgm:t>
    </dgm:pt>
    <dgm:pt modelId="{2DA9CD04-082A-4625-9CF9-AEB2863300F0}" type="sibTrans" cxnId="{4E540528-AA3B-4AE1-ABF0-A865BFC95E31}">
      <dgm:prSet/>
      <dgm:spPr/>
      <dgm:t>
        <a:bodyPr/>
        <a:lstStyle/>
        <a:p>
          <a:endParaRPr lang="en-US"/>
        </a:p>
      </dgm:t>
    </dgm:pt>
    <dgm:pt modelId="{80018954-1720-42CF-BACB-A1DA0B15DF3F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dirty="0" smtClean="0"/>
            <a:t>11 Months</a:t>
          </a:r>
          <a:endParaRPr lang="en-US" b="1" dirty="0"/>
        </a:p>
      </dgm:t>
    </dgm:pt>
    <dgm:pt modelId="{A97BFE56-C924-4DC4-957E-0132F576BAA4}" type="parTrans" cxnId="{6BA1B9FD-D5A7-43A9-B26F-DC29E883340F}">
      <dgm:prSet/>
      <dgm:spPr/>
      <dgm:t>
        <a:bodyPr/>
        <a:lstStyle/>
        <a:p>
          <a:endParaRPr lang="en-US"/>
        </a:p>
      </dgm:t>
    </dgm:pt>
    <dgm:pt modelId="{03B2DC99-0295-4630-9D8B-8D6FD9EE30D3}" type="sibTrans" cxnId="{6BA1B9FD-D5A7-43A9-B26F-DC29E883340F}">
      <dgm:prSet/>
      <dgm:spPr/>
      <dgm:t>
        <a:bodyPr/>
        <a:lstStyle/>
        <a:p>
          <a:endParaRPr lang="en-US"/>
        </a:p>
      </dgm:t>
    </dgm:pt>
    <dgm:pt modelId="{9F7B3F55-B4D3-4431-B1AF-4FD7ACE6FA20}">
      <dgm:prSet phldrT="[Text]"/>
      <dgm:spPr/>
      <dgm:t>
        <a:bodyPr/>
        <a:lstStyle/>
        <a:p>
          <a:r>
            <a:rPr lang="en-US" dirty="0" smtClean="0"/>
            <a:t>O.C. Fisher &amp; Hickory</a:t>
          </a:r>
          <a:endParaRPr lang="en-US" dirty="0"/>
        </a:p>
      </dgm:t>
    </dgm:pt>
    <dgm:pt modelId="{CE4357B1-D187-435F-9867-A6ABBB06088D}" type="parTrans" cxnId="{25E2098C-64AE-4B37-A538-81AC6B145ABA}">
      <dgm:prSet/>
      <dgm:spPr/>
      <dgm:t>
        <a:bodyPr/>
        <a:lstStyle/>
        <a:p>
          <a:endParaRPr lang="en-US"/>
        </a:p>
      </dgm:t>
    </dgm:pt>
    <dgm:pt modelId="{E00607B3-960E-4FF5-A761-5599B0FF3E5F}" type="sibTrans" cxnId="{25E2098C-64AE-4B37-A538-81AC6B145ABA}">
      <dgm:prSet/>
      <dgm:spPr/>
      <dgm:t>
        <a:bodyPr/>
        <a:lstStyle/>
        <a:p>
          <a:endParaRPr lang="en-US"/>
        </a:p>
      </dgm:t>
    </dgm:pt>
    <dgm:pt modelId="{9011E84F-18CA-437F-82F9-EFB98C248D5A}">
      <dgm:prSet phldrT="[Text]"/>
      <dgm:spPr/>
      <dgm:t>
        <a:bodyPr/>
        <a:lstStyle/>
        <a:p>
          <a:r>
            <a:rPr lang="en-US" dirty="0" smtClean="0"/>
            <a:t>January 2017 – November 2017</a:t>
          </a:r>
          <a:endParaRPr lang="en-US" dirty="0"/>
        </a:p>
      </dgm:t>
    </dgm:pt>
    <dgm:pt modelId="{6B6F645F-6FA7-428B-9182-C808DACDFD69}" type="parTrans" cxnId="{9225A1B8-6FAC-484B-86D9-2A12037F1F76}">
      <dgm:prSet/>
      <dgm:spPr/>
      <dgm:t>
        <a:bodyPr/>
        <a:lstStyle/>
        <a:p>
          <a:endParaRPr lang="en-US"/>
        </a:p>
      </dgm:t>
    </dgm:pt>
    <dgm:pt modelId="{40A6F93F-9B95-4DBA-B283-F06B52400D6A}" type="sibTrans" cxnId="{9225A1B8-6FAC-484B-86D9-2A12037F1F76}">
      <dgm:prSet/>
      <dgm:spPr/>
      <dgm:t>
        <a:bodyPr/>
        <a:lstStyle/>
        <a:p>
          <a:endParaRPr lang="en-US"/>
        </a:p>
      </dgm:t>
    </dgm:pt>
    <dgm:pt modelId="{F372D2A2-9981-4ECA-A139-D7484185668E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dirty="0" smtClean="0"/>
            <a:t>6</a:t>
          </a:r>
          <a:r>
            <a:rPr lang="en-US" dirty="0" smtClean="0"/>
            <a:t> </a:t>
          </a:r>
          <a:r>
            <a:rPr lang="en-US" b="1" dirty="0" smtClean="0"/>
            <a:t>Months</a:t>
          </a:r>
          <a:endParaRPr lang="en-US" b="1" dirty="0"/>
        </a:p>
      </dgm:t>
    </dgm:pt>
    <dgm:pt modelId="{83282124-F20D-482D-B17A-AD744D233F77}" type="parTrans" cxnId="{50E328E1-FFCB-4412-87DC-BC170953AA59}">
      <dgm:prSet/>
      <dgm:spPr/>
      <dgm:t>
        <a:bodyPr/>
        <a:lstStyle/>
        <a:p>
          <a:endParaRPr lang="en-US"/>
        </a:p>
      </dgm:t>
    </dgm:pt>
    <dgm:pt modelId="{30C736EE-9A9A-477A-8B9A-5CEC90E43C7C}" type="sibTrans" cxnId="{50E328E1-FFCB-4412-87DC-BC170953AA59}">
      <dgm:prSet/>
      <dgm:spPr/>
      <dgm:t>
        <a:bodyPr/>
        <a:lstStyle/>
        <a:p>
          <a:endParaRPr lang="en-US"/>
        </a:p>
      </dgm:t>
    </dgm:pt>
    <dgm:pt modelId="{9B94BD2F-5772-492A-9F45-BB223803EA5D}">
      <dgm:prSet phldrT="[Text]"/>
      <dgm:spPr/>
      <dgm:t>
        <a:bodyPr/>
        <a:lstStyle/>
        <a:p>
          <a:r>
            <a:rPr lang="en-US" dirty="0" smtClean="0"/>
            <a:t>Twin Buttes, Lake </a:t>
          </a:r>
          <a:r>
            <a:rPr lang="en-US" dirty="0" err="1" smtClean="0"/>
            <a:t>Nasworthy</a:t>
          </a:r>
          <a:r>
            <a:rPr lang="en-US" dirty="0" smtClean="0"/>
            <a:t> &amp; Hickory</a:t>
          </a:r>
          <a:endParaRPr lang="en-US" dirty="0"/>
        </a:p>
      </dgm:t>
    </dgm:pt>
    <dgm:pt modelId="{BAC55A31-A831-41B5-B58E-9C919D20ED27}" type="parTrans" cxnId="{1FD86A70-B002-45EA-90BB-A271887A1822}">
      <dgm:prSet/>
      <dgm:spPr/>
      <dgm:t>
        <a:bodyPr/>
        <a:lstStyle/>
        <a:p>
          <a:endParaRPr lang="en-US"/>
        </a:p>
      </dgm:t>
    </dgm:pt>
    <dgm:pt modelId="{0D77861F-1F51-4C99-8403-269319CCFCB9}" type="sibTrans" cxnId="{1FD86A70-B002-45EA-90BB-A271887A1822}">
      <dgm:prSet/>
      <dgm:spPr/>
      <dgm:t>
        <a:bodyPr/>
        <a:lstStyle/>
        <a:p>
          <a:endParaRPr lang="en-US"/>
        </a:p>
      </dgm:t>
    </dgm:pt>
    <dgm:pt modelId="{31FAE9E0-D1FD-4C3B-A4CA-B223A5AC4F64}">
      <dgm:prSet phldrT="[Text]"/>
      <dgm:spPr/>
      <dgm:t>
        <a:bodyPr/>
        <a:lstStyle/>
        <a:p>
          <a:r>
            <a:rPr lang="en-US" dirty="0" smtClean="0"/>
            <a:t>December 2017 – May 2018</a:t>
          </a:r>
          <a:endParaRPr lang="en-US" dirty="0"/>
        </a:p>
      </dgm:t>
    </dgm:pt>
    <dgm:pt modelId="{53D24C30-FD82-4EAC-A2D3-786886FC1E5C}" type="parTrans" cxnId="{38DADAEC-8AFF-4253-B8AC-57DEC4C1E0B2}">
      <dgm:prSet/>
      <dgm:spPr/>
      <dgm:t>
        <a:bodyPr/>
        <a:lstStyle/>
        <a:p>
          <a:endParaRPr lang="en-US"/>
        </a:p>
      </dgm:t>
    </dgm:pt>
    <dgm:pt modelId="{BF8B3FDC-4D23-4E72-92EB-A123643A04D6}" type="sibTrans" cxnId="{38DADAEC-8AFF-4253-B8AC-57DEC4C1E0B2}">
      <dgm:prSet/>
      <dgm:spPr/>
      <dgm:t>
        <a:bodyPr/>
        <a:lstStyle/>
        <a:p>
          <a:endParaRPr lang="en-US"/>
        </a:p>
      </dgm:t>
    </dgm:pt>
    <dgm:pt modelId="{793EF2B8-C1A6-4E50-BBEA-49968FCC63CE}" type="pres">
      <dgm:prSet presAssocID="{EC8897B0-0B12-4B36-BBD1-D2FCF7FE926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F8BE09-0ADC-465E-AEBE-174B70FDE8C0}" type="pres">
      <dgm:prSet presAssocID="{554FDC21-7E41-46C7-A79D-45AB7419F56B}" presName="composite" presStyleCnt="0"/>
      <dgm:spPr/>
    </dgm:pt>
    <dgm:pt modelId="{50A8211E-33EC-4919-B2C5-47B466987203}" type="pres">
      <dgm:prSet presAssocID="{554FDC21-7E41-46C7-A79D-45AB7419F56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86CCC-7AA6-4AA5-BB44-9EFF6D83D454}" type="pres">
      <dgm:prSet presAssocID="{554FDC21-7E41-46C7-A79D-45AB7419F56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13EBB4-1FAE-4A58-828A-E9D6EB888807}" type="pres">
      <dgm:prSet presAssocID="{56F9A7CE-33F5-4F5B-A2AE-C0447FAC44E2}" presName="sp" presStyleCnt="0"/>
      <dgm:spPr/>
    </dgm:pt>
    <dgm:pt modelId="{C04A5BF9-01A9-47F7-9C59-562EA1DD5D3C}" type="pres">
      <dgm:prSet presAssocID="{80018954-1720-42CF-BACB-A1DA0B15DF3F}" presName="composite" presStyleCnt="0"/>
      <dgm:spPr/>
    </dgm:pt>
    <dgm:pt modelId="{74E94FA0-0939-41CF-B5F2-C30D7E4CC690}" type="pres">
      <dgm:prSet presAssocID="{80018954-1720-42CF-BACB-A1DA0B15DF3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EAF70-081A-4161-86EE-E2979556D857}" type="pres">
      <dgm:prSet presAssocID="{80018954-1720-42CF-BACB-A1DA0B15DF3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0C75-918E-47D2-811E-FB9173CE7939}" type="pres">
      <dgm:prSet presAssocID="{03B2DC99-0295-4630-9D8B-8D6FD9EE30D3}" presName="sp" presStyleCnt="0"/>
      <dgm:spPr/>
    </dgm:pt>
    <dgm:pt modelId="{BF35BFE6-AB7A-4A1A-AA2A-1B8006CD1116}" type="pres">
      <dgm:prSet presAssocID="{F372D2A2-9981-4ECA-A139-D7484185668E}" presName="composite" presStyleCnt="0"/>
      <dgm:spPr/>
    </dgm:pt>
    <dgm:pt modelId="{29AADC02-574C-4560-AD24-F059ABA3499D}" type="pres">
      <dgm:prSet presAssocID="{F372D2A2-9981-4ECA-A139-D7484185668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F5F4D4-3B38-4F6A-9270-B0849586378A}" type="pres">
      <dgm:prSet presAssocID="{F372D2A2-9981-4ECA-A139-D7484185668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E328E1-FFCB-4412-87DC-BC170953AA59}" srcId="{EC8897B0-0B12-4B36-BBD1-D2FCF7FE926A}" destId="{F372D2A2-9981-4ECA-A139-D7484185668E}" srcOrd="2" destOrd="0" parTransId="{83282124-F20D-482D-B17A-AD744D233F77}" sibTransId="{30C736EE-9A9A-477A-8B9A-5CEC90E43C7C}"/>
    <dgm:cxn modelId="{13BB680B-7E8B-464B-AFDB-3E7F921CB453}" type="presOf" srcId="{42C88388-E5A6-44E5-9840-FEEE58AB7FE2}" destId="{C5386CCC-7AA6-4AA5-BB44-9EFF6D83D454}" srcOrd="0" destOrd="0" presId="urn:microsoft.com/office/officeart/2005/8/layout/chevron2"/>
    <dgm:cxn modelId="{B9718346-83D7-45E8-85F5-746F15314848}" srcId="{EC8897B0-0B12-4B36-BBD1-D2FCF7FE926A}" destId="{554FDC21-7E41-46C7-A79D-45AB7419F56B}" srcOrd="0" destOrd="0" parTransId="{13834477-01A7-469F-9B93-FB2A9F1F7931}" sibTransId="{56F9A7CE-33F5-4F5B-A2AE-C0447FAC44E2}"/>
    <dgm:cxn modelId="{DCDA823B-F627-4887-AA96-69F8C443B78C}" type="presOf" srcId="{9B94BD2F-5772-492A-9F45-BB223803EA5D}" destId="{9DF5F4D4-3B38-4F6A-9270-B0849586378A}" srcOrd="0" destOrd="0" presId="urn:microsoft.com/office/officeart/2005/8/layout/chevron2"/>
    <dgm:cxn modelId="{7DB04D58-0F2A-4428-A04D-8654001129BD}" type="presOf" srcId="{554FDC21-7E41-46C7-A79D-45AB7419F56B}" destId="{50A8211E-33EC-4919-B2C5-47B466987203}" srcOrd="0" destOrd="0" presId="urn:microsoft.com/office/officeart/2005/8/layout/chevron2"/>
    <dgm:cxn modelId="{A643B3F0-444E-40C9-9FCF-ED5D7319A72F}" type="presOf" srcId="{31FAE9E0-D1FD-4C3B-A4CA-B223A5AC4F64}" destId="{9DF5F4D4-3B38-4F6A-9270-B0849586378A}" srcOrd="0" destOrd="1" presId="urn:microsoft.com/office/officeart/2005/8/layout/chevron2"/>
    <dgm:cxn modelId="{38DADAEC-8AFF-4253-B8AC-57DEC4C1E0B2}" srcId="{F372D2A2-9981-4ECA-A139-D7484185668E}" destId="{31FAE9E0-D1FD-4C3B-A4CA-B223A5AC4F64}" srcOrd="1" destOrd="0" parTransId="{53D24C30-FD82-4EAC-A2D3-786886FC1E5C}" sibTransId="{BF8B3FDC-4D23-4E72-92EB-A123643A04D6}"/>
    <dgm:cxn modelId="{98DF3B7A-25CC-4157-8EA2-CBA7254793ED}" type="presOf" srcId="{EC8897B0-0B12-4B36-BBD1-D2FCF7FE926A}" destId="{793EF2B8-C1A6-4E50-BBEA-49968FCC63CE}" srcOrd="0" destOrd="0" presId="urn:microsoft.com/office/officeart/2005/8/layout/chevron2"/>
    <dgm:cxn modelId="{4E540528-AA3B-4AE1-ABF0-A865BFC95E31}" srcId="{554FDC21-7E41-46C7-A79D-45AB7419F56B}" destId="{F486F067-1468-4294-8CBD-8224FFC0DF5A}" srcOrd="1" destOrd="0" parTransId="{8E617431-0331-44B3-BE82-41E875EF4926}" sibTransId="{2DA9CD04-082A-4625-9CF9-AEB2863300F0}"/>
    <dgm:cxn modelId="{9225A1B8-6FAC-484B-86D9-2A12037F1F76}" srcId="{80018954-1720-42CF-BACB-A1DA0B15DF3F}" destId="{9011E84F-18CA-437F-82F9-EFB98C248D5A}" srcOrd="1" destOrd="0" parTransId="{6B6F645F-6FA7-428B-9182-C808DACDFD69}" sibTransId="{40A6F93F-9B95-4DBA-B283-F06B52400D6A}"/>
    <dgm:cxn modelId="{25E2098C-64AE-4B37-A538-81AC6B145ABA}" srcId="{80018954-1720-42CF-BACB-A1DA0B15DF3F}" destId="{9F7B3F55-B4D3-4431-B1AF-4FD7ACE6FA20}" srcOrd="0" destOrd="0" parTransId="{CE4357B1-D187-435F-9867-A6ABBB06088D}" sibTransId="{E00607B3-960E-4FF5-A761-5599B0FF3E5F}"/>
    <dgm:cxn modelId="{9B36F16A-6BB7-4A22-9540-CB5711A7C45A}" type="presOf" srcId="{9011E84F-18CA-437F-82F9-EFB98C248D5A}" destId="{269EAF70-081A-4161-86EE-E2979556D857}" srcOrd="0" destOrd="1" presId="urn:microsoft.com/office/officeart/2005/8/layout/chevron2"/>
    <dgm:cxn modelId="{6BA1B9FD-D5A7-43A9-B26F-DC29E883340F}" srcId="{EC8897B0-0B12-4B36-BBD1-D2FCF7FE926A}" destId="{80018954-1720-42CF-BACB-A1DA0B15DF3F}" srcOrd="1" destOrd="0" parTransId="{A97BFE56-C924-4DC4-957E-0132F576BAA4}" sibTransId="{03B2DC99-0295-4630-9D8B-8D6FD9EE30D3}"/>
    <dgm:cxn modelId="{65529C3E-3915-49CE-804E-72287E828188}" srcId="{554FDC21-7E41-46C7-A79D-45AB7419F56B}" destId="{42C88388-E5A6-44E5-9840-FEEE58AB7FE2}" srcOrd="0" destOrd="0" parTransId="{B08C20C2-C9FF-4F59-AF69-A860E3405025}" sibTransId="{ADF67102-3F5F-450C-9BA5-1FB1CD586147}"/>
    <dgm:cxn modelId="{A18BBD9E-4A26-4A95-9D51-ABA3655B7B5E}" type="presOf" srcId="{F486F067-1468-4294-8CBD-8224FFC0DF5A}" destId="{C5386CCC-7AA6-4AA5-BB44-9EFF6D83D454}" srcOrd="0" destOrd="1" presId="urn:microsoft.com/office/officeart/2005/8/layout/chevron2"/>
    <dgm:cxn modelId="{1FD86A70-B002-45EA-90BB-A271887A1822}" srcId="{F372D2A2-9981-4ECA-A139-D7484185668E}" destId="{9B94BD2F-5772-492A-9F45-BB223803EA5D}" srcOrd="0" destOrd="0" parTransId="{BAC55A31-A831-41B5-B58E-9C919D20ED27}" sibTransId="{0D77861F-1F51-4C99-8403-269319CCFCB9}"/>
    <dgm:cxn modelId="{7E54B50F-09D3-43F0-8D2E-AA01BA1EE34E}" type="presOf" srcId="{F372D2A2-9981-4ECA-A139-D7484185668E}" destId="{29AADC02-574C-4560-AD24-F059ABA3499D}" srcOrd="0" destOrd="0" presId="urn:microsoft.com/office/officeart/2005/8/layout/chevron2"/>
    <dgm:cxn modelId="{5AE887E0-DFF7-4CAC-8EBA-5263A0C6E9E0}" type="presOf" srcId="{9F7B3F55-B4D3-4431-B1AF-4FD7ACE6FA20}" destId="{269EAF70-081A-4161-86EE-E2979556D857}" srcOrd="0" destOrd="0" presId="urn:microsoft.com/office/officeart/2005/8/layout/chevron2"/>
    <dgm:cxn modelId="{181623EA-12E2-4392-AEF8-AA2BD68B9DC8}" type="presOf" srcId="{80018954-1720-42CF-BACB-A1DA0B15DF3F}" destId="{74E94FA0-0939-41CF-B5F2-C30D7E4CC690}" srcOrd="0" destOrd="0" presId="urn:microsoft.com/office/officeart/2005/8/layout/chevron2"/>
    <dgm:cxn modelId="{362CD93E-429A-4986-9455-68A61B03456A}" type="presParOf" srcId="{793EF2B8-C1A6-4E50-BBEA-49968FCC63CE}" destId="{27F8BE09-0ADC-465E-AEBE-174B70FDE8C0}" srcOrd="0" destOrd="0" presId="urn:microsoft.com/office/officeart/2005/8/layout/chevron2"/>
    <dgm:cxn modelId="{D3834D08-8633-4AD9-8FBD-E33D8A4FF0EF}" type="presParOf" srcId="{27F8BE09-0ADC-465E-AEBE-174B70FDE8C0}" destId="{50A8211E-33EC-4919-B2C5-47B466987203}" srcOrd="0" destOrd="0" presId="urn:microsoft.com/office/officeart/2005/8/layout/chevron2"/>
    <dgm:cxn modelId="{322ACEAF-F5AA-4898-A852-23530D4BA74F}" type="presParOf" srcId="{27F8BE09-0ADC-465E-AEBE-174B70FDE8C0}" destId="{C5386CCC-7AA6-4AA5-BB44-9EFF6D83D454}" srcOrd="1" destOrd="0" presId="urn:microsoft.com/office/officeart/2005/8/layout/chevron2"/>
    <dgm:cxn modelId="{CE880130-5762-4664-BE36-71607E2420F3}" type="presParOf" srcId="{793EF2B8-C1A6-4E50-BBEA-49968FCC63CE}" destId="{5813EBB4-1FAE-4A58-828A-E9D6EB888807}" srcOrd="1" destOrd="0" presId="urn:microsoft.com/office/officeart/2005/8/layout/chevron2"/>
    <dgm:cxn modelId="{022303C6-8C3B-4EBD-90FC-3100B8C0238C}" type="presParOf" srcId="{793EF2B8-C1A6-4E50-BBEA-49968FCC63CE}" destId="{C04A5BF9-01A9-47F7-9C59-562EA1DD5D3C}" srcOrd="2" destOrd="0" presId="urn:microsoft.com/office/officeart/2005/8/layout/chevron2"/>
    <dgm:cxn modelId="{D4A6A133-C5BF-4BD8-87FC-EEC75385A802}" type="presParOf" srcId="{C04A5BF9-01A9-47F7-9C59-562EA1DD5D3C}" destId="{74E94FA0-0939-41CF-B5F2-C30D7E4CC690}" srcOrd="0" destOrd="0" presId="urn:microsoft.com/office/officeart/2005/8/layout/chevron2"/>
    <dgm:cxn modelId="{F6D35C1D-4B2F-46F0-8C11-CB52AA6BFFE3}" type="presParOf" srcId="{C04A5BF9-01A9-47F7-9C59-562EA1DD5D3C}" destId="{269EAF70-081A-4161-86EE-E2979556D857}" srcOrd="1" destOrd="0" presId="urn:microsoft.com/office/officeart/2005/8/layout/chevron2"/>
    <dgm:cxn modelId="{5352DFAA-4761-4DBB-BF74-6A4C72A75127}" type="presParOf" srcId="{793EF2B8-C1A6-4E50-BBEA-49968FCC63CE}" destId="{1B7C0C75-918E-47D2-811E-FB9173CE7939}" srcOrd="3" destOrd="0" presId="urn:microsoft.com/office/officeart/2005/8/layout/chevron2"/>
    <dgm:cxn modelId="{D497FE3E-6482-4500-8B6C-F28919C6BF0A}" type="presParOf" srcId="{793EF2B8-C1A6-4E50-BBEA-49968FCC63CE}" destId="{BF35BFE6-AB7A-4A1A-AA2A-1B8006CD1116}" srcOrd="4" destOrd="0" presId="urn:microsoft.com/office/officeart/2005/8/layout/chevron2"/>
    <dgm:cxn modelId="{B4A88941-2044-49AF-9C0C-6FDBA14EC18B}" type="presParOf" srcId="{BF35BFE6-AB7A-4A1A-AA2A-1B8006CD1116}" destId="{29AADC02-574C-4560-AD24-F059ABA3499D}" srcOrd="0" destOrd="0" presId="urn:microsoft.com/office/officeart/2005/8/layout/chevron2"/>
    <dgm:cxn modelId="{C1B4B02F-CD1F-444F-A982-49DE7FCC147C}" type="presParOf" srcId="{BF35BFE6-AB7A-4A1A-AA2A-1B8006CD1116}" destId="{9DF5F4D4-3B38-4F6A-9270-B084958637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3/29/2016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3/29/2016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13753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04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71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2" name="Group 21"/>
          <p:cNvGrpSpPr/>
          <p:nvPr/>
        </p:nvGrpSpPr>
        <p:grpSpPr>
          <a:xfrm rot="10800000">
            <a:off x="11478768" y="0"/>
            <a:ext cx="713232" cy="6858000"/>
            <a:chOff x="0" y="0"/>
            <a:chExt cx="713232" cy="6858000"/>
          </a:xfrm>
        </p:grpSpPr>
        <p:sp>
          <p:nvSpPr>
            <p:cNvPr id="23" name="Rectangle 22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520" y="3749040"/>
            <a:ext cx="996696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2520" y="3749040"/>
            <a:ext cx="996696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pPr/>
              <a:t>3/29/2016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auto">
          <a:xfrm>
            <a:off x="0" y="6309360"/>
            <a:ext cx="12188825" cy="5029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0" y="6703255"/>
            <a:ext cx="12188825" cy="154745"/>
          </a:xfrm>
          <a:prstGeom prst="rect">
            <a:avLst/>
          </a:prstGeom>
          <a:solidFill>
            <a:schemeClr val="accent1">
              <a:alpha val="2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230" y="5599344"/>
            <a:ext cx="718457" cy="7184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600" b="1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5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Advisory Board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 smtClean="0"/>
              <a:t>March 29, 2016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814" y="5386813"/>
            <a:ext cx="751438" cy="751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51" y="1362269"/>
            <a:ext cx="1492898" cy="149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8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41120" y="162370"/>
            <a:ext cx="9509760" cy="803305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Is </a:t>
            </a:r>
            <a:r>
              <a:rPr lang="en-US" sz="4400" dirty="0"/>
              <a:t>the Drought Over?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24598" y="18202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4622" y="1021521"/>
            <a:ext cx="3498757" cy="32918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45720" y="4321239"/>
            <a:ext cx="323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Sept. 27, 2011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59480" y="5657125"/>
            <a:ext cx="4678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March 22, 2016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s://www.tceq.texas.gov/assets/public/response/drought/drought-ma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478" y="995237"/>
            <a:ext cx="6149482" cy="475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59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41120" y="12534"/>
            <a:ext cx="9509760" cy="820396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Is the </a:t>
            </a:r>
            <a:r>
              <a:rPr lang="en-US" sz="4400" dirty="0" smtClean="0"/>
              <a:t>drought </a:t>
            </a:r>
            <a:r>
              <a:rPr lang="en-US" sz="4400" dirty="0"/>
              <a:t>o</a:t>
            </a:r>
            <a:r>
              <a:rPr lang="en-US" sz="4400" dirty="0" smtClean="0"/>
              <a:t>ver</a:t>
            </a:r>
            <a:r>
              <a:rPr lang="en-US" sz="4400" dirty="0"/>
              <a:t>?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8064" y="21535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80160" y="5663807"/>
            <a:ext cx="10165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Water supply reservoirs: 86.9% full as of 3/28/16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60" y="900102"/>
            <a:ext cx="6217920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25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-118303"/>
            <a:ext cx="9509760" cy="108813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Current supplies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497209"/>
              </p:ext>
            </p:extLst>
          </p:nvPr>
        </p:nvGraphicFramePr>
        <p:xfrm>
          <a:off x="1341438" y="1173159"/>
          <a:ext cx="950912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4387840" y="5389083"/>
            <a:ext cx="34163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26</a:t>
            </a:r>
            <a:r>
              <a:rPr lang="en-US" sz="54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Months</a:t>
            </a:r>
            <a:endParaRPr lang="en-US" sz="54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7" name="Elbow Connector 6"/>
          <p:cNvCxnSpPr>
            <a:endCxn id="5" idx="1"/>
          </p:cNvCxnSpPr>
          <p:nvPr/>
        </p:nvCxnSpPr>
        <p:spPr>
          <a:xfrm>
            <a:off x="1885950" y="5516559"/>
            <a:ext cx="2501890" cy="334189"/>
          </a:xfrm>
          <a:prstGeom prst="bentConnector3">
            <a:avLst>
              <a:gd name="adj1" fmla="val 31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65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2192"/>
            <a:ext cx="11948160" cy="1088136"/>
          </a:xfrm>
        </p:spPr>
        <p:txBody>
          <a:bodyPr>
            <a:noAutofit/>
          </a:bodyPr>
          <a:lstStyle/>
          <a:p>
            <a:r>
              <a:rPr lang="en-US" sz="4400" dirty="0" smtClean="0"/>
              <a:t>Conservation Plan – Proposed Revisions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872" y="1673352"/>
            <a:ext cx="9996257" cy="4343400"/>
          </a:xfrm>
        </p:spPr>
        <p:txBody>
          <a:bodyPr/>
          <a:lstStyle/>
          <a:p>
            <a:r>
              <a:rPr lang="en-US" dirty="0" smtClean="0"/>
              <a:t>“Water Efficiency Action Group” suggestions</a:t>
            </a:r>
          </a:p>
          <a:p>
            <a:r>
              <a:rPr lang="en-US" dirty="0" smtClean="0"/>
              <a:t>Comparison to similar cities</a:t>
            </a:r>
          </a:p>
          <a:p>
            <a:r>
              <a:rPr lang="en-US" dirty="0" smtClean="0"/>
              <a:t>Proposed adjustments to the plan</a:t>
            </a:r>
          </a:p>
          <a:p>
            <a:pPr lvl="1"/>
            <a:r>
              <a:rPr lang="en-US" dirty="0" smtClean="0"/>
              <a:t>Broaden trigger points</a:t>
            </a:r>
          </a:p>
          <a:p>
            <a:pPr lvl="1"/>
            <a:r>
              <a:rPr lang="en-US" dirty="0" smtClean="0"/>
              <a:t>Implementation of drought stages</a:t>
            </a:r>
          </a:p>
          <a:p>
            <a:pPr lvl="1"/>
            <a:r>
              <a:rPr lang="en-US" dirty="0" smtClean="0"/>
              <a:t>Outside watering intervals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48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Recommendation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Approval and support for enacting Drought Level I for resolution to be taken to April 5, 2016, City Council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65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Advisory Board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 smtClean="0"/>
              <a:t>March 29, 2016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814" y="5386813"/>
            <a:ext cx="751438" cy="751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51" y="1362269"/>
            <a:ext cx="1492898" cy="149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4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eer Blu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A 2015 Widescreen PP Template.potx" id="{38C765C1-9163-4A72-BCB9-8FFD95CF5F0B}" vid="{3A04DBA8-4A5A-4096-9AB0-4752DE5DAE9B}"/>
    </a:ext>
  </a:extLst>
</a:theme>
</file>

<file path=ppt/theme/theme2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6696</TotalTime>
  <Words>142</Words>
  <Application>Microsoft Office PowerPoint</Application>
  <PresentationFormat>Widescreen</PresentationFormat>
  <Paragraphs>32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Constantia</vt:lpstr>
      <vt:lpstr>Sheer Blue 16x9</vt:lpstr>
      <vt:lpstr>Water Advisory Board</vt:lpstr>
      <vt:lpstr>Is the Drought Over?</vt:lpstr>
      <vt:lpstr>Is the drought over?</vt:lpstr>
      <vt:lpstr>Current supplies</vt:lpstr>
      <vt:lpstr>Conservation Plan – Proposed Revisions</vt:lpstr>
      <vt:lpstr>Recommendation</vt:lpstr>
      <vt:lpstr>Water Advisory Board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Council</dc:title>
  <dc:creator>Groves, Brian</dc:creator>
  <cp:lastModifiedBy>Groves, Brian</cp:lastModifiedBy>
  <cp:revision>38</cp:revision>
  <cp:lastPrinted>2016-03-28T20:02:02Z</cp:lastPrinted>
  <dcterms:created xsi:type="dcterms:W3CDTF">2015-11-23T21:06:30Z</dcterms:created>
  <dcterms:modified xsi:type="dcterms:W3CDTF">2016-03-29T18:50:30Z</dcterms:modified>
</cp:coreProperties>
</file>