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73" r:id="rId2"/>
    <p:sldId id="265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74" d="100"/>
          <a:sy n="74" d="100"/>
        </p:scale>
        <p:origin x="-240" y="-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4" d="100"/>
          <a:sy n="64" d="100"/>
        </p:scale>
        <p:origin x="1962" y="96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EA5F0D-C1DC-412F-A146-DDB3A74B588F}" type="datetimeFigureOut">
              <a:rPr lang="en-US"/>
              <a:pPr/>
              <a:t>11/24/2015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AE14B8-3CC9-472D-9BC5-A84D80684DE2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2577827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CDE508-72C8-4AB5-AA9C-1584D31690E0}" type="datetimeFigureOut">
              <a:rPr lang="en-US"/>
              <a:pPr/>
              <a:t>11/24/2015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B667E1-E601-4AAF-B95C-B25720D70A60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711136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>
          <a:gsLst>
            <a:gs pos="100000">
              <a:schemeClr val="accent1">
                <a:lumMod val="20000"/>
                <a:lumOff val="80000"/>
                <a:alpha val="86000"/>
              </a:schemeClr>
            </a:gs>
            <a:gs pos="42000">
              <a:schemeClr val="bg1">
                <a:alpha val="40000"/>
              </a:schemeClr>
            </a:gs>
            <a:gs pos="0">
              <a:schemeClr val="accent1">
                <a:lumMod val="20000"/>
                <a:lumOff val="80000"/>
                <a:alpha val="85000"/>
              </a:schemeClr>
            </a:gs>
            <a:gs pos="75000">
              <a:schemeClr val="bg1">
                <a:alpha val="4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 bwMode="white">
          <a:xfrm>
            <a:off x="0" y="0"/>
            <a:ext cx="12188952" cy="6858000"/>
          </a:xfrm>
          <a:prstGeom prst="rect">
            <a:avLst/>
          </a:prstGeom>
          <a:solidFill>
            <a:schemeClr val="accent1">
              <a:alpha val="21961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0" name="Rectangle 19"/>
          <p:cNvSpPr/>
          <p:nvPr/>
        </p:nvSpPr>
        <p:spPr bwMode="white">
          <a:xfrm>
            <a:off x="0" y="0"/>
            <a:ext cx="12188952" cy="6858000"/>
          </a:xfrm>
          <a:prstGeom prst="rect">
            <a:avLst/>
          </a:prstGeom>
          <a:gradFill flip="none" rotWithShape="1">
            <a:gsLst>
              <a:gs pos="100000">
                <a:schemeClr val="accent1">
                  <a:lumMod val="40000"/>
                  <a:lumOff val="60000"/>
                  <a:alpha val="35000"/>
                </a:schemeClr>
              </a:gs>
              <a:gs pos="0">
                <a:schemeClr val="bg1">
                  <a:alpha val="4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6" name="Group 5"/>
          <p:cNvGrpSpPr/>
          <p:nvPr/>
        </p:nvGrpSpPr>
        <p:grpSpPr>
          <a:xfrm>
            <a:off x="0" y="0"/>
            <a:ext cx="12188825" cy="713232"/>
            <a:chOff x="0" y="0"/>
            <a:chExt cx="12188825" cy="713232"/>
          </a:xfrm>
        </p:grpSpPr>
        <p:sp>
          <p:nvSpPr>
            <p:cNvPr id="7" name="Rectangle 6"/>
            <p:cNvSpPr/>
            <p:nvPr/>
          </p:nvSpPr>
          <p:spPr>
            <a:xfrm flipV="1">
              <a:off x="0" y="73152"/>
              <a:ext cx="12188825" cy="640080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0" y="0"/>
            <a:ext cx="713232" cy="6858000"/>
            <a:chOff x="0" y="0"/>
            <a:chExt cx="713232" cy="6858000"/>
          </a:xfrm>
        </p:grpSpPr>
        <p:sp>
          <p:nvSpPr>
            <p:cNvPr id="12" name="Rectangle 11"/>
            <p:cNvSpPr/>
            <p:nvPr/>
          </p:nvSpPr>
          <p:spPr>
            <a:xfrm flipH="1">
              <a:off x="73152" y="0"/>
              <a:ext cx="640080" cy="6858000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 flipH="1">
              <a:off x="0" y="0"/>
              <a:ext cx="202718" cy="6858000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22" name="Group 21"/>
          <p:cNvGrpSpPr/>
          <p:nvPr/>
        </p:nvGrpSpPr>
        <p:grpSpPr>
          <a:xfrm rot="10800000">
            <a:off x="11478768" y="0"/>
            <a:ext cx="713232" cy="6858000"/>
            <a:chOff x="0" y="0"/>
            <a:chExt cx="713232" cy="6858000"/>
          </a:xfrm>
        </p:grpSpPr>
        <p:sp>
          <p:nvSpPr>
            <p:cNvPr id="23" name="Rectangle 22"/>
            <p:cNvSpPr/>
            <p:nvPr/>
          </p:nvSpPr>
          <p:spPr>
            <a:xfrm flipH="1">
              <a:off x="73152" y="0"/>
              <a:ext cx="640080" cy="6858000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4" name="Rectangle 23"/>
            <p:cNvSpPr/>
            <p:nvPr/>
          </p:nvSpPr>
          <p:spPr>
            <a:xfrm flipH="1">
              <a:off x="0" y="0"/>
              <a:ext cx="202718" cy="6858000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7" name="Group 16"/>
          <p:cNvGrpSpPr/>
          <p:nvPr/>
        </p:nvGrpSpPr>
        <p:grpSpPr>
          <a:xfrm flipV="1">
            <a:off x="0" y="6144768"/>
            <a:ext cx="12188825" cy="713232"/>
            <a:chOff x="0" y="0"/>
            <a:chExt cx="12188825" cy="713232"/>
          </a:xfrm>
        </p:grpSpPr>
        <p:sp>
          <p:nvSpPr>
            <p:cNvPr id="18" name="Rectangle 17"/>
            <p:cNvSpPr/>
            <p:nvPr/>
          </p:nvSpPr>
          <p:spPr>
            <a:xfrm flipV="1">
              <a:off x="0" y="73152"/>
              <a:ext cx="12188825" cy="640080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Rectangle 18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12520" y="1188720"/>
            <a:ext cx="9966960" cy="2514600"/>
          </a:xfrm>
        </p:spPr>
        <p:txBody>
          <a:bodyPr anchor="b">
            <a:noAutofit/>
          </a:bodyPr>
          <a:lstStyle>
            <a:lvl1pPr algn="ctr"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2520" y="3749040"/>
            <a:ext cx="9966960" cy="9144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400" cap="all" baseline="0"/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xmlns="" val="33828820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pPr/>
              <a:t>11/24/2015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33385722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274638"/>
            <a:ext cx="2628900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7734300" cy="5897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pPr/>
              <a:t>11/24/2015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27515582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pPr/>
              <a:t>11/24/2015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41593422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 bwMode="white">
          <a:xfrm>
            <a:off x="0" y="0"/>
            <a:ext cx="12188952" cy="6858000"/>
          </a:xfrm>
          <a:prstGeom prst="rect">
            <a:avLst/>
          </a:prstGeom>
          <a:solidFill>
            <a:schemeClr val="accent1">
              <a:alpha val="21961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5" name="Rectangle 14"/>
          <p:cNvSpPr/>
          <p:nvPr/>
        </p:nvSpPr>
        <p:spPr bwMode="white">
          <a:xfrm>
            <a:off x="0" y="0"/>
            <a:ext cx="12188952" cy="6858000"/>
          </a:xfrm>
          <a:prstGeom prst="rect">
            <a:avLst/>
          </a:prstGeom>
          <a:gradFill flip="none" rotWithShape="1">
            <a:gsLst>
              <a:gs pos="100000">
                <a:schemeClr val="accent1">
                  <a:lumMod val="40000"/>
                  <a:lumOff val="60000"/>
                  <a:alpha val="35000"/>
                </a:schemeClr>
              </a:gs>
              <a:gs pos="0">
                <a:schemeClr val="bg1">
                  <a:alpha val="4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7"/>
          <p:cNvGrpSpPr/>
          <p:nvPr/>
        </p:nvGrpSpPr>
        <p:grpSpPr>
          <a:xfrm flipV="1">
            <a:off x="0" y="6309360"/>
            <a:ext cx="12188825" cy="548640"/>
            <a:chOff x="0" y="0"/>
            <a:chExt cx="12188825" cy="713232"/>
          </a:xfrm>
        </p:grpSpPr>
        <p:sp>
          <p:nvSpPr>
            <p:cNvPr id="9" name="Rectangle 8"/>
            <p:cNvSpPr/>
            <p:nvPr/>
          </p:nvSpPr>
          <p:spPr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0" y="0"/>
            <a:ext cx="12188825" cy="548640"/>
            <a:chOff x="0" y="0"/>
            <a:chExt cx="12188825" cy="713232"/>
          </a:xfrm>
        </p:grpSpPr>
        <p:sp>
          <p:nvSpPr>
            <p:cNvPr id="12" name="Rectangle 11"/>
            <p:cNvSpPr/>
            <p:nvPr/>
          </p:nvSpPr>
          <p:spPr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pPr/>
              <a:t>11/24/2015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pPr/>
              <a:t>‹#›</a:t>
            </a:fld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520" y="1188720"/>
            <a:ext cx="9966960" cy="2514600"/>
          </a:xfrm>
        </p:spPr>
        <p:txBody>
          <a:bodyPr anchor="b">
            <a:normAutofit/>
          </a:bodyPr>
          <a:lstStyle>
            <a:lvl1pPr algn="ctr">
              <a:defRPr sz="5400" b="1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112520" y="3749040"/>
            <a:ext cx="9966960" cy="914400"/>
          </a:xfrm>
        </p:spPr>
        <p:txBody>
          <a:bodyPr anchor="t"/>
          <a:lstStyle>
            <a:lvl1pPr marL="0" indent="0" algn="ctr">
              <a:spcBef>
                <a:spcPts val="0"/>
              </a:spcBef>
              <a:buNone/>
              <a:defRPr sz="2000" cap="none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27158437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41120" y="1673352"/>
            <a:ext cx="4572000" cy="4343400"/>
          </a:xfrm>
        </p:spPr>
        <p:txBody>
          <a:bodyPr>
            <a:normAutofit/>
          </a:bodyPr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78880" y="1673352"/>
            <a:ext cx="4572000" cy="4343400"/>
          </a:xfrm>
        </p:spPr>
        <p:txBody>
          <a:bodyPr>
            <a:normAutofit/>
          </a:bodyPr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79FD0-C37A-4F50-8F3B-5FA0D9D0B42F}" type="datetimeFigureOut">
              <a:rPr lang="en-US"/>
              <a:pPr/>
              <a:t>11/24/2015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6EF73-9DB8-4763-865F-2F88181A4732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29230561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1600200"/>
            <a:ext cx="4572000" cy="758952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1120" y="2441448"/>
            <a:ext cx="4572000" cy="3584448"/>
          </a:xfrm>
        </p:spPr>
        <p:txBody>
          <a:bodyPr>
            <a:normAutofit/>
          </a:bodyPr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8880" y="1600200"/>
            <a:ext cx="4572000" cy="758952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2800" b="0"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8880" y="2441448"/>
            <a:ext cx="4572000" cy="3584448"/>
          </a:xfrm>
        </p:spPr>
        <p:txBody>
          <a:bodyPr>
            <a:normAutofit/>
          </a:bodyPr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pPr/>
              <a:t>11/24/2015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40570808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pPr/>
              <a:t>11/24/2015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8420110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0" y="0"/>
            <a:ext cx="12188952" cy="6858000"/>
          </a:xfrm>
          <a:prstGeom prst="rect">
            <a:avLst/>
          </a:prstGeom>
          <a:solidFill>
            <a:schemeClr val="accent1">
              <a:alpha val="21961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6" name="Rectangle 5"/>
          <p:cNvSpPr/>
          <p:nvPr/>
        </p:nvSpPr>
        <p:spPr bwMode="white">
          <a:xfrm>
            <a:off x="0" y="0"/>
            <a:ext cx="12188952" cy="6858000"/>
          </a:xfrm>
          <a:prstGeom prst="rect">
            <a:avLst/>
          </a:prstGeom>
          <a:gradFill flip="none" rotWithShape="1">
            <a:gsLst>
              <a:gs pos="100000">
                <a:schemeClr val="accent1">
                  <a:lumMod val="40000"/>
                  <a:lumOff val="60000"/>
                  <a:alpha val="35000"/>
                </a:schemeClr>
              </a:gs>
              <a:gs pos="0">
                <a:schemeClr val="bg1">
                  <a:alpha val="4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pPr/>
              <a:t>11/24/2015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25590039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white">
          <a:xfrm>
            <a:off x="0" y="0"/>
            <a:ext cx="12188952" cy="6858000"/>
          </a:xfrm>
          <a:prstGeom prst="rect">
            <a:avLst/>
          </a:prstGeom>
          <a:solidFill>
            <a:schemeClr val="accent1">
              <a:alpha val="21961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 bwMode="white">
          <a:xfrm>
            <a:off x="0" y="0"/>
            <a:ext cx="12188952" cy="6858000"/>
          </a:xfrm>
          <a:prstGeom prst="rect">
            <a:avLst/>
          </a:prstGeom>
          <a:gradFill flip="none" rotWithShape="1">
            <a:gsLst>
              <a:gs pos="100000">
                <a:schemeClr val="accent1">
                  <a:lumMod val="40000"/>
                  <a:lumOff val="60000"/>
                  <a:alpha val="35000"/>
                </a:schemeClr>
              </a:gs>
              <a:gs pos="0">
                <a:schemeClr val="bg1">
                  <a:alpha val="4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0" y="0"/>
            <a:ext cx="12188825" cy="548640"/>
            <a:chOff x="0" y="0"/>
            <a:chExt cx="12188825" cy="713232"/>
          </a:xfrm>
        </p:grpSpPr>
        <p:sp>
          <p:nvSpPr>
            <p:cNvPr id="9" name="Rectangle 8"/>
            <p:cNvSpPr/>
            <p:nvPr/>
          </p:nvSpPr>
          <p:spPr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160" y="1828800"/>
            <a:ext cx="3657600" cy="2286000"/>
          </a:xfrm>
        </p:spPr>
        <p:txBody>
          <a:bodyPr anchor="b">
            <a:normAutofit/>
          </a:bodyPr>
          <a:lstStyle>
            <a:lvl1pPr>
              <a:defRPr sz="3400"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640" y="1005840"/>
            <a:ext cx="7223760" cy="4937760"/>
          </a:xfrm>
        </p:spPr>
        <p:txBody>
          <a:bodyPr>
            <a:normAutofit/>
          </a:bodyPr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160" y="4206240"/>
            <a:ext cx="3657600" cy="164592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pPr/>
              <a:t>11/24/2015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14359466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 bwMode="white">
          <a:xfrm>
            <a:off x="0" y="0"/>
            <a:ext cx="12188952" cy="6858000"/>
          </a:xfrm>
          <a:prstGeom prst="rect">
            <a:avLst/>
          </a:prstGeom>
          <a:solidFill>
            <a:schemeClr val="accent1">
              <a:alpha val="21961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1" name="Rectangle 20"/>
          <p:cNvSpPr/>
          <p:nvPr/>
        </p:nvSpPr>
        <p:spPr bwMode="white">
          <a:xfrm>
            <a:off x="0" y="0"/>
            <a:ext cx="12188952" cy="6858000"/>
          </a:xfrm>
          <a:prstGeom prst="rect">
            <a:avLst/>
          </a:prstGeom>
          <a:gradFill flip="none" rotWithShape="1">
            <a:gsLst>
              <a:gs pos="100000">
                <a:schemeClr val="accent1">
                  <a:lumMod val="40000"/>
                  <a:lumOff val="60000"/>
                  <a:alpha val="35000"/>
                </a:schemeClr>
              </a:gs>
              <a:gs pos="0">
                <a:schemeClr val="bg1">
                  <a:alpha val="4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160" y="1828800"/>
            <a:ext cx="3657600" cy="2286000"/>
          </a:xfrm>
        </p:spPr>
        <p:txBody>
          <a:bodyPr anchor="b">
            <a:normAutofit/>
          </a:bodyPr>
          <a:lstStyle>
            <a:lvl1pPr>
              <a:defRPr sz="3400"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8640" y="548640"/>
            <a:ext cx="6675120" cy="576072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160" y="4206240"/>
            <a:ext cx="3657600" cy="164592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pPr/>
              <a:t>11/24/2015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pPr/>
              <a:t>‹#›</a:t>
            </a:fld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0" y="0"/>
            <a:ext cx="7772400" cy="548640"/>
            <a:chOff x="0" y="0"/>
            <a:chExt cx="12188825" cy="713232"/>
          </a:xfrm>
        </p:grpSpPr>
        <p:sp>
          <p:nvSpPr>
            <p:cNvPr id="9" name="Rectangle 8"/>
            <p:cNvSpPr/>
            <p:nvPr/>
          </p:nvSpPr>
          <p:spPr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1" name="Group 10"/>
          <p:cNvGrpSpPr/>
          <p:nvPr/>
        </p:nvGrpSpPr>
        <p:grpSpPr>
          <a:xfrm flipV="1">
            <a:off x="0" y="6309360"/>
            <a:ext cx="7772400" cy="548640"/>
            <a:chOff x="0" y="0"/>
            <a:chExt cx="12188825" cy="713232"/>
          </a:xfrm>
        </p:grpSpPr>
        <p:sp>
          <p:nvSpPr>
            <p:cNvPr id="12" name="Rectangle 11"/>
            <p:cNvSpPr/>
            <p:nvPr/>
          </p:nvSpPr>
          <p:spPr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4" name="Group 13"/>
          <p:cNvGrpSpPr/>
          <p:nvPr/>
        </p:nvGrpSpPr>
        <p:grpSpPr>
          <a:xfrm rot="5400000" flipV="1">
            <a:off x="-3154680" y="3154680"/>
            <a:ext cx="6858000" cy="548640"/>
            <a:chOff x="0" y="0"/>
            <a:chExt cx="12188825" cy="713232"/>
          </a:xfrm>
        </p:grpSpPr>
        <p:sp>
          <p:nvSpPr>
            <p:cNvPr id="15" name="Rectangle 14"/>
            <p:cNvSpPr/>
            <p:nvPr/>
          </p:nvSpPr>
          <p:spPr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7" name="Group 16"/>
          <p:cNvGrpSpPr/>
          <p:nvPr/>
        </p:nvGrpSpPr>
        <p:grpSpPr>
          <a:xfrm rot="16200000" flipH="1" flipV="1">
            <a:off x="4069079" y="3154681"/>
            <a:ext cx="6858000" cy="548640"/>
            <a:chOff x="0" y="0"/>
            <a:chExt cx="12188825" cy="713232"/>
          </a:xfrm>
        </p:grpSpPr>
        <p:sp>
          <p:nvSpPr>
            <p:cNvPr id="18" name="Rectangle 17"/>
            <p:cNvSpPr/>
            <p:nvPr/>
          </p:nvSpPr>
          <p:spPr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Rectangle 18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xmlns="" val="13717346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20000"/>
                <a:lumOff val="80000"/>
                <a:alpha val="56000"/>
              </a:schemeClr>
            </a:gs>
            <a:gs pos="79000">
              <a:schemeClr val="bg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 bwMode="white">
          <a:xfrm>
            <a:off x="0" y="0"/>
            <a:ext cx="12188952" cy="6858000"/>
          </a:xfrm>
          <a:prstGeom prst="rect">
            <a:avLst/>
          </a:prstGeom>
          <a:gradFill flip="none" rotWithShape="1">
            <a:gsLst>
              <a:gs pos="100000">
                <a:schemeClr val="accent1">
                  <a:lumMod val="40000"/>
                  <a:lumOff val="60000"/>
                  <a:alpha val="35000"/>
                </a:schemeClr>
              </a:gs>
              <a:gs pos="0">
                <a:schemeClr val="bg1">
                  <a:alpha val="4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 bwMode="auto">
          <a:xfrm>
            <a:off x="0" y="6309360"/>
            <a:ext cx="12188825" cy="502920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 bwMode="auto">
          <a:xfrm>
            <a:off x="0" y="6703255"/>
            <a:ext cx="12188825" cy="154745"/>
          </a:xfrm>
          <a:prstGeom prst="rect">
            <a:avLst/>
          </a:prstGeom>
          <a:solidFill>
            <a:schemeClr val="accent1">
              <a:alpha val="27843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1120" y="438912"/>
            <a:ext cx="9509760" cy="108813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1673352"/>
            <a:ext cx="950976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75776" y="6391656"/>
            <a:ext cx="96012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9E583DDF-CA54-461A-A486-592D2374C532}" type="datetimeFigureOut">
              <a:rPr lang="en-US"/>
              <a:pPr/>
              <a:t>11/24/2015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41120" y="6391656"/>
            <a:ext cx="7159752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10800" y="6391656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CA8D9AD5-F248-4919-864A-CFD76CC027D6}" type="slidenum">
              <a:rPr/>
              <a:pPr/>
              <a:t>‹#›</a:t>
            </a:fld>
            <a:endParaRPr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442230" y="5599344"/>
            <a:ext cx="718457" cy="71845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2563760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0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Font typeface="Arial" pitchFamily="34" charset="0"/>
        <a:buNone/>
        <a:defRPr sz="3600" b="1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Arial" pitchFamily="34" charset="0"/>
        <a:buChar char="•"/>
        <a:defRPr sz="2800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SzPct val="80000"/>
        <a:buFont typeface="Arial" pitchFamily="34" charset="0"/>
        <a:buChar char="•"/>
        <a:defRPr sz="2800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80000"/>
        <a:buFont typeface="Arial" pitchFamily="34" charset="0"/>
        <a:buChar char="•"/>
        <a:defRPr sz="2800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80000"/>
        <a:buFont typeface="Arial" pitchFamily="34" charset="0"/>
        <a:buChar char="•"/>
        <a:defRPr sz="2800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80000"/>
        <a:buFont typeface="Arial" pitchFamily="34" charset="0"/>
        <a:buChar char="•"/>
        <a:defRPr sz="2800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3" pos="3840">
          <p15:clr>
            <a:srgbClr val="F26B43"/>
          </p15:clr>
        </p15:guide>
        <p15:guide id="5" orient="horz" pos="216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City Council</a:t>
            </a:r>
            <a:endParaRPr lang="en-US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Date</a:t>
            </a:r>
            <a:endParaRPr lang="en-US" cap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12814" y="5386813"/>
            <a:ext cx="751438" cy="7514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49551" y="1362269"/>
            <a:ext cx="1492898" cy="1492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048749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Headline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Body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718599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heer Blue 16x9">
  <a:themeElements>
    <a:clrScheme name="AcademicScience">
      <a:dk1>
        <a:srgbClr val="000000"/>
      </a:dk1>
      <a:lt1>
        <a:sysClr val="window" lastClr="FFFFFF"/>
      </a:lt1>
      <a:dk2>
        <a:srgbClr val="1B1B1B"/>
      </a:dk2>
      <a:lt2>
        <a:srgbClr val="E5E8E8"/>
      </a:lt2>
      <a:accent1>
        <a:srgbClr val="00B0EA"/>
      </a:accent1>
      <a:accent2>
        <a:srgbClr val="45AE22"/>
      </a:accent2>
      <a:accent3>
        <a:srgbClr val="FFFF00"/>
      </a:accent3>
      <a:accent4>
        <a:srgbClr val="F2760D"/>
      </a:accent4>
      <a:accent5>
        <a:srgbClr val="BB2B35"/>
      </a:accent5>
      <a:accent6>
        <a:srgbClr val="6C3CA2"/>
      </a:accent6>
      <a:hlink>
        <a:srgbClr val="00B0EA"/>
      </a:hlink>
      <a:folHlink>
        <a:srgbClr val="969696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OSA 2015 Widescreen PP Template.potx" id="{38C765C1-9163-4A72-BCB9-8FFD95CF5F0B}" vid="{3A04DBA8-4A5A-4096-9AB0-4752DE5DAE9B}"/>
    </a:ext>
  </a:extLst>
</a:theme>
</file>

<file path=ppt/theme/theme2.xml><?xml version="1.0" encoding="utf-8"?>
<a:theme xmlns:a="http://schemas.openxmlformats.org/drawingml/2006/main" name="Office Theme">
  <a:themeElements>
    <a:clrScheme name="Sheer Blue">
      <a:dk1>
        <a:srgbClr val="000000"/>
      </a:dk1>
      <a:lt1>
        <a:sysClr val="window" lastClr="FFFFFF"/>
      </a:lt1>
      <a:dk2>
        <a:srgbClr val="323232"/>
      </a:dk2>
      <a:lt2>
        <a:srgbClr val="E5E8E8"/>
      </a:lt2>
      <a:accent1>
        <a:srgbClr val="14B4CA"/>
      </a:accent1>
      <a:accent2>
        <a:srgbClr val="F98A37"/>
      </a:accent2>
      <a:accent3>
        <a:srgbClr val="83C546"/>
      </a:accent3>
      <a:accent4>
        <a:srgbClr val="FFD937"/>
      </a:accent4>
      <a:accent5>
        <a:srgbClr val="6D79D1"/>
      </a:accent5>
      <a:accent6>
        <a:srgbClr val="E4607C"/>
      </a:accent6>
      <a:hlink>
        <a:srgbClr val="88CACA"/>
      </a:hlink>
      <a:folHlink>
        <a:srgbClr val="91A7CA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Sheer Blue">
      <a:dk1>
        <a:srgbClr val="000000"/>
      </a:dk1>
      <a:lt1>
        <a:sysClr val="window" lastClr="FFFFFF"/>
      </a:lt1>
      <a:dk2>
        <a:srgbClr val="323232"/>
      </a:dk2>
      <a:lt2>
        <a:srgbClr val="E5E8E8"/>
      </a:lt2>
      <a:accent1>
        <a:srgbClr val="14B4CA"/>
      </a:accent1>
      <a:accent2>
        <a:srgbClr val="F98A37"/>
      </a:accent2>
      <a:accent3>
        <a:srgbClr val="83C546"/>
      </a:accent3>
      <a:accent4>
        <a:srgbClr val="FFD937"/>
      </a:accent4>
      <a:accent5>
        <a:srgbClr val="6D79D1"/>
      </a:accent5>
      <a:accent6>
        <a:srgbClr val="E4607C"/>
      </a:accent6>
      <a:hlink>
        <a:srgbClr val="88CACA"/>
      </a:hlink>
      <a:folHlink>
        <a:srgbClr val="91A7CA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</TotalTime>
  <Words>5</Words>
  <Application>Microsoft Office PowerPoint</Application>
  <PresentationFormat>Custom</PresentationFormat>
  <Paragraphs>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Sheer Blue 16x9</vt:lpstr>
      <vt:lpstr>City Council</vt:lpstr>
      <vt:lpstr>Headline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City Council</dc:title>
  <dc:creator>Groves, Brian</dc:creator>
  <cp:lastModifiedBy>anthony.wilson</cp:lastModifiedBy>
  <cp:revision>1</cp:revision>
  <dcterms:created xsi:type="dcterms:W3CDTF">2015-11-23T21:06:30Z</dcterms:created>
  <dcterms:modified xsi:type="dcterms:W3CDTF">2015-11-24T14:36:25Z</dcterms:modified>
</cp:coreProperties>
</file>