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3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240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962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11/24/2015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11/24/2015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2" name="Group 21"/>
          <p:cNvGrpSpPr/>
          <p:nvPr/>
        </p:nvGrpSpPr>
        <p:grpSpPr>
          <a:xfrm rot="10800000">
            <a:off x="11478768" y="0"/>
            <a:ext cx="713232" cy="6858000"/>
            <a:chOff x="0" y="0"/>
            <a:chExt cx="713232" cy="6858000"/>
          </a:xfrm>
        </p:grpSpPr>
        <p:sp>
          <p:nvSpPr>
            <p:cNvPr id="23" name="Rectangle 22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2520" y="3749040"/>
            <a:ext cx="996696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8288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11/24/2015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3857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11/24/2015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5155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11/24/2015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5934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11/24/2015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12520" y="3749040"/>
            <a:ext cx="996696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1584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pPr/>
              <a:t>11/24/2015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2305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800" b="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11/24/2015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57080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11/24/2015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84201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11/24/2015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5900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11/24/2015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3594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11/24/2015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xmlns="" val="1371734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auto">
          <a:xfrm>
            <a:off x="0" y="6309360"/>
            <a:ext cx="12188825" cy="50292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auto">
          <a:xfrm>
            <a:off x="0" y="6703255"/>
            <a:ext cx="12188825" cy="154745"/>
          </a:xfrm>
          <a:prstGeom prst="rect">
            <a:avLst/>
          </a:prstGeom>
          <a:solidFill>
            <a:schemeClr val="accent1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11/24/2015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42230" y="5599344"/>
            <a:ext cx="718457" cy="7184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600" b="1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pos="3840">
          <p15:clr>
            <a:srgbClr val="F26B43"/>
          </p15:clr>
        </p15:guide>
        <p15:guide id="5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City Council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12814" y="5386813"/>
            <a:ext cx="751438" cy="751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9551" y="1362269"/>
            <a:ext cx="1492898" cy="149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4874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85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r Blu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OSA 2015 Widescreen PP Template.potx" id="{38C765C1-9163-4A72-BCB9-8FFD95CF5F0B}" vid="{3A04DBA8-4A5A-4096-9AB0-4752DE5DAE9B}"/>
    </a:ext>
  </a:extLst>
</a:theme>
</file>

<file path=ppt/theme/theme2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5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Sheer Blue 16x9</vt:lpstr>
      <vt:lpstr>City Council</vt:lpstr>
      <vt:lpstr>Headline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Council</dc:title>
  <dc:creator>Groves, Brian</dc:creator>
  <cp:lastModifiedBy>anthony.wilson</cp:lastModifiedBy>
  <cp:revision>1</cp:revision>
  <dcterms:created xsi:type="dcterms:W3CDTF">2015-11-23T21:06:30Z</dcterms:created>
  <dcterms:modified xsi:type="dcterms:W3CDTF">2015-11-24T14:36:25Z</dcterms:modified>
</cp:coreProperties>
</file>